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theme/theme2.xml" ContentType="application/vnd.openxmlformats-officedocument.theme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861" r:id="rId1"/>
    <p:sldMasterId id="2147484955" r:id="rId2"/>
    <p:sldMasterId id="2147484906" r:id="rId3"/>
  </p:sldMasterIdLst>
  <p:notesMasterIdLst>
    <p:notesMasterId r:id="rId13"/>
  </p:notesMasterIdLst>
  <p:handoutMasterIdLst>
    <p:handoutMasterId r:id="rId14"/>
  </p:handoutMasterIdLst>
  <p:sldIdLst>
    <p:sldId id="1793" r:id="rId4"/>
    <p:sldId id="1795" r:id="rId5"/>
    <p:sldId id="1796" r:id="rId6"/>
    <p:sldId id="1813" r:id="rId7"/>
    <p:sldId id="1816" r:id="rId8"/>
    <p:sldId id="1817" r:id="rId9"/>
    <p:sldId id="1797" r:id="rId10"/>
    <p:sldId id="1818" r:id="rId11"/>
    <p:sldId id="1819" r:id="rId12"/>
  </p:sldIdLst>
  <p:sldSz cx="12192000" cy="6858000"/>
  <p:notesSz cx="7077075" cy="8412163"/>
  <p:custShowLst>
    <p:custShow name="DW Battle" id="0">
      <p:sldLst/>
    </p:custShow>
    <p:custShow name="Hub &amp; Spoke with BI silos" id="1">
      <p:sldLst/>
    </p:custShow>
    <p:custShow name="Data Integration Workflow" id="2">
      <p:sldLst/>
    </p:custShow>
    <p:custShow name="Data Integration Services" id="3">
      <p:sldLst/>
    </p:custShow>
    <p:custShow name="ETL vs ELT" id="4">
      <p:sldLst/>
    </p:custShow>
    <p:custShow name="Data Integration Definitions" id="5">
      <p:sldLst/>
    </p:custShow>
    <p:custShow name="BI Styles" id="6">
      <p:sldLst/>
    </p:custShow>
  </p:custShowLst>
  <p:custDataLst>
    <p:tags r:id="rId15"/>
  </p:custDataLst>
  <p:defaultTextStyle>
    <a:defPPr>
      <a:defRPr lang="en-GB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9pPr>
  </p:defaultTextStyle>
  <p:extLst>
    <p:ext uri="{521415D9-36F7-43E2-AB2F-B90AF26B5E84}">
      <p14:sectionLst xmlns:p14="http://schemas.microsoft.com/office/powerpoint/2010/main">
        <p14:section name="Default Section" id="{2608088E-79A5-4DAC-945A-A211E3D923D6}">
          <p14:sldIdLst>
            <p14:sldId id="1793"/>
            <p14:sldId id="1795"/>
            <p14:sldId id="1796"/>
            <p14:sldId id="1813"/>
            <p14:sldId id="1816"/>
            <p14:sldId id="1817"/>
            <p14:sldId id="1797"/>
            <p14:sldId id="1818"/>
            <p14:sldId id="181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651" userDrawn="1">
          <p15:clr>
            <a:srgbClr val="A4A3A4"/>
          </p15:clr>
        </p15:guide>
        <p15:guide id="2" pos="2229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ichard Sherman" initials="" lastIdx="12" clrIdx="0"/>
  <p:cmAuthor id="2" name="Rachel Groenhout" initials="" lastIdx="9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Rg st="1" end="78"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33CC"/>
    <a:srgbClr val="FFFFCC"/>
    <a:srgbClr val="FFC000"/>
    <a:srgbClr val="FF9800"/>
    <a:srgbClr val="FFB3B3"/>
    <a:srgbClr val="FF9933"/>
    <a:srgbClr val="6699FF"/>
    <a:srgbClr val="777777"/>
    <a:srgbClr val="996633"/>
    <a:srgbClr val="3399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2740" autoAdjust="0"/>
  </p:normalViewPr>
  <p:slideViewPr>
    <p:cSldViewPr snapToGrid="0">
      <p:cViewPr varScale="1">
        <p:scale>
          <a:sx n="164" d="100"/>
          <a:sy n="164" d="100"/>
        </p:scale>
        <p:origin x="186" y="14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53058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>
        <p:scale>
          <a:sx n="75" d="100"/>
          <a:sy n="75" d="100"/>
        </p:scale>
        <p:origin x="3726" y="912"/>
      </p:cViewPr>
      <p:guideLst>
        <p:guide orient="horz" pos="2651"/>
        <p:guide pos="2229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notesMaster" Target="notesMasters/notesMaster1.xml"/><Relationship Id="rId18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tags" Target="tags/tag1.xml"/><Relationship Id="rId10" Type="http://schemas.openxmlformats.org/officeDocument/2006/relationships/slide" Target="slides/slide7.xml"/><Relationship Id="rId19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4926923" y="7990411"/>
            <a:ext cx="2150154" cy="4217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489" tIns="46246" rIns="92489" bIns="46246" numCol="1" anchor="b" anchorCtr="0" compatLnSpc="1">
            <a:prstTxWarp prst="textNoShape">
              <a:avLst/>
            </a:prstTxWarp>
          </a:bodyPr>
          <a:lstStyle>
            <a:lvl1pPr algn="r" defTabSz="925386">
              <a:lnSpc>
                <a:spcPct val="100000"/>
              </a:lnSpc>
              <a:spcBef>
                <a:spcPct val="0"/>
              </a:spcBef>
              <a:defRPr sz="900">
                <a:latin typeface="Times New Roman" pitchFamily="18" charset="0"/>
                <a:cs typeface="+mn-cs"/>
              </a:defRPr>
            </a:lvl1pPr>
          </a:lstStyle>
          <a:p>
            <a:pPr>
              <a:defRPr/>
            </a:pPr>
            <a:r>
              <a:rPr lang="en-US"/>
              <a:t>Copyright © 2018 Athena IT Solutions</a:t>
            </a:r>
            <a:endParaRPr lang="en-US" dirty="0"/>
          </a:p>
        </p:txBody>
      </p:sp>
      <p:sp>
        <p:nvSpPr>
          <p:cNvPr id="2253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2870336" y="7990411"/>
            <a:ext cx="1334815" cy="4217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489" tIns="46246" rIns="92489" bIns="46246" numCol="1" anchor="b" anchorCtr="0" compatLnSpc="1">
            <a:prstTxWarp prst="textNoShape">
              <a:avLst/>
            </a:prstTxWarp>
          </a:bodyPr>
          <a:lstStyle>
            <a:lvl1pPr algn="ctr" defTabSz="925386">
              <a:lnSpc>
                <a:spcPct val="100000"/>
              </a:lnSpc>
              <a:spcBef>
                <a:spcPct val="0"/>
              </a:spcBef>
              <a:defRPr sz="900">
                <a:latin typeface="Times New Roman" pitchFamily="18" charset="0"/>
                <a:cs typeface="+mn-cs"/>
              </a:defRPr>
            </a:lvl1pPr>
          </a:lstStyle>
          <a:p>
            <a:pPr>
              <a:defRPr/>
            </a:pPr>
            <a:r>
              <a:rPr lang="en-US" dirty="0"/>
              <a:t>Page </a:t>
            </a:r>
            <a:fld id="{EF964406-9254-44ED-BC54-BC0CF9D2430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14727" name="Text Box 7"/>
          <p:cNvSpPr txBox="1">
            <a:spLocks noChangeArrowheads="1"/>
          </p:cNvSpPr>
          <p:nvPr/>
        </p:nvSpPr>
        <p:spPr bwMode="auto">
          <a:xfrm>
            <a:off x="3" y="7999014"/>
            <a:ext cx="1916706" cy="3703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89" tIns="46246" rIns="92489" bIns="46246">
            <a:spAutoFit/>
          </a:bodyPr>
          <a:lstStyle>
            <a:lvl1pPr defTabSz="9525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5250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525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525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525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525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525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525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525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n-US" sz="900" dirty="0">
                <a:latin typeface="Times New Roman" pitchFamily="18" charset="0"/>
                <a:cs typeface="+mn-cs"/>
              </a:rPr>
              <a:t>Richard Sherman</a:t>
            </a:r>
          </a:p>
          <a:p>
            <a:pPr eaLnBrk="1" hangingPunct="1">
              <a:defRPr/>
            </a:pPr>
            <a:r>
              <a:rPr lang="en-US" sz="900" dirty="0">
                <a:latin typeface="Times New Roman" pitchFamily="18" charset="0"/>
                <a:cs typeface="+mn-cs"/>
              </a:rPr>
              <a:t>rsherman@athena-solutions.com</a:t>
            </a:r>
            <a:endParaRPr lang="en-US" sz="900" dirty="0">
              <a:solidFill>
                <a:srgbClr val="6600CC"/>
              </a:solidFill>
              <a:latin typeface="Times New Roman" pitchFamily="18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9492229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" y="6"/>
            <a:ext cx="3066255" cy="4217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489" tIns="46246" rIns="92489" bIns="46246" numCol="1" anchor="t" anchorCtr="0" compatLnSpc="1">
            <a:prstTxWarp prst="textNoShape">
              <a:avLst/>
            </a:prstTxWarp>
          </a:bodyPr>
          <a:lstStyle>
            <a:lvl1pPr defTabSz="925386">
              <a:lnSpc>
                <a:spcPct val="100000"/>
              </a:lnSpc>
              <a:spcBef>
                <a:spcPct val="0"/>
              </a:spcBef>
              <a:defRPr sz="1200">
                <a:latin typeface="Times New Roman" pitchFamily="18" charset="0"/>
                <a:cs typeface="+mn-cs"/>
              </a:defRPr>
            </a:lvl1pPr>
          </a:lstStyle>
          <a:p>
            <a:pPr>
              <a:defRPr/>
            </a:pPr>
            <a:r>
              <a:rPr lang="en-US" dirty="0"/>
              <a:t>Business Intelligence and Data Warehousing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10821" y="6"/>
            <a:ext cx="3066255" cy="4217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489" tIns="46246" rIns="92489" bIns="46246" numCol="1" anchor="t" anchorCtr="0" compatLnSpc="1">
            <a:prstTxWarp prst="textNoShape">
              <a:avLst/>
            </a:prstTxWarp>
          </a:bodyPr>
          <a:lstStyle>
            <a:lvl1pPr algn="r" defTabSz="925386">
              <a:lnSpc>
                <a:spcPct val="100000"/>
              </a:lnSpc>
              <a:spcBef>
                <a:spcPct val="0"/>
              </a:spcBef>
              <a:defRPr sz="1200">
                <a:latin typeface="Times New Roman" pitchFamily="18" charset="0"/>
                <a:cs typeface="+mn-cs"/>
              </a:defRPr>
            </a:lvl1pPr>
          </a:lstStyle>
          <a:p>
            <a:pPr>
              <a:defRPr/>
            </a:pPr>
            <a:r>
              <a:rPr lang="en-US" dirty="0"/>
              <a:t>DW &amp; BI Training 2007</a:t>
            </a:r>
          </a:p>
        </p:txBody>
      </p:sp>
      <p:sp>
        <p:nvSpPr>
          <p:cNvPr id="69325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506413" y="560388"/>
            <a:ext cx="5954712" cy="33496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492196" y="3996645"/>
            <a:ext cx="6218523" cy="11182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489" tIns="46246" rIns="92489" bIns="46246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2" y="7990411"/>
            <a:ext cx="3066255" cy="4217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489" tIns="46246" rIns="92489" bIns="46246" numCol="1" anchor="b" anchorCtr="0" compatLnSpc="1">
            <a:prstTxWarp prst="textNoShape">
              <a:avLst/>
            </a:prstTxWarp>
          </a:bodyPr>
          <a:lstStyle>
            <a:lvl1pPr defTabSz="925386">
              <a:lnSpc>
                <a:spcPct val="100000"/>
              </a:lnSpc>
              <a:spcBef>
                <a:spcPct val="0"/>
              </a:spcBef>
              <a:defRPr sz="1200">
                <a:latin typeface="Times New Roman" pitchFamily="18" charset="0"/>
                <a:cs typeface="+mn-cs"/>
              </a:defRPr>
            </a:lvl1pPr>
          </a:lstStyle>
          <a:p>
            <a:pPr>
              <a:defRPr/>
            </a:pPr>
            <a:r>
              <a:rPr lang="en-US"/>
              <a:t>Copyright © 2018 Athena IT Solutions</a:t>
            </a:r>
            <a:endParaRPr lang="en-US" dirty="0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10821" y="7990411"/>
            <a:ext cx="3066255" cy="4217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489" tIns="46246" rIns="92489" bIns="46246" numCol="1" anchor="b" anchorCtr="0" compatLnSpc="1">
            <a:prstTxWarp prst="textNoShape">
              <a:avLst/>
            </a:prstTxWarp>
          </a:bodyPr>
          <a:lstStyle>
            <a:lvl1pPr algn="r" defTabSz="925386">
              <a:lnSpc>
                <a:spcPct val="100000"/>
              </a:lnSpc>
              <a:spcBef>
                <a:spcPct val="0"/>
              </a:spcBef>
              <a:defRPr sz="1200">
                <a:latin typeface="Times New Roman" pitchFamily="18" charset="0"/>
                <a:cs typeface="+mn-cs"/>
              </a:defRPr>
            </a:lvl1pPr>
          </a:lstStyle>
          <a:p>
            <a:pPr>
              <a:defRPr/>
            </a:pPr>
            <a:r>
              <a:rPr lang="en-US" dirty="0"/>
              <a:t>Page </a:t>
            </a:r>
            <a:fld id="{EB6C59F6-7B85-4AF9-9AAC-99C08CD663E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299817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0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0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0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3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3.xml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gif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gif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- Templat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6835" y="71720"/>
            <a:ext cx="5993864" cy="12236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8000" y="1581150"/>
            <a:ext cx="5972699" cy="48196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1286509" y="6569074"/>
            <a:ext cx="3054672" cy="19685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eaLnBrk="0" hangingPunct="0"/>
            <a:r>
              <a:rPr lang="en-US"/>
              <a:t>Copyright © 2019 Athena IT Solutions     All rights reserved.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486836" y="6569074"/>
            <a:ext cx="773793" cy="196851"/>
          </a:xfrm>
        </p:spPr>
        <p:txBody>
          <a:bodyPr/>
          <a:lstStyle/>
          <a:p>
            <a:fld id="{159366D3-820C-4652-9392-B5C17F0C53C2}" type="slidenum">
              <a:rPr smtClean="0"/>
              <a:pPr/>
              <a:t>‹#›</a:t>
            </a:fld>
            <a:endParaRPr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3865" y="-4873"/>
            <a:ext cx="5578136" cy="6863272"/>
          </a:xfrm>
          <a:prstGeom prst="rect">
            <a:avLst/>
          </a:prstGeom>
        </p:spPr>
      </p:pic>
      <p:pic>
        <p:nvPicPr>
          <p:cNvPr id="10" name="Picture 57" descr="athena-it-solutions-blue-gr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1948" y="6373811"/>
            <a:ext cx="1428751" cy="39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966523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63084" y="4338203"/>
            <a:ext cx="10363200" cy="1901827"/>
          </a:xfrm>
        </p:spPr>
        <p:txBody>
          <a:bodyPr anchor="t"/>
          <a:lstStyle>
            <a:lvl1pPr algn="l">
              <a:defRPr sz="3600" b="1" cap="none">
                <a:solidFill>
                  <a:srgbClr val="7030A0"/>
                </a:solidFill>
                <a:latin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type="body" idx="10"/>
          </p:nvPr>
        </p:nvSpPr>
        <p:spPr>
          <a:xfrm>
            <a:off x="950384" y="3602050"/>
            <a:ext cx="10363200" cy="722311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3600" b="1">
                <a:solidFill>
                  <a:srgbClr val="FFC000"/>
                </a:solidFill>
                <a:latin typeface="Calibri" pitchFamily="34" charset="0"/>
                <a:cs typeface="Calibri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eaLnBrk="0" hangingPunct="0"/>
            <a:r>
              <a:rPr lang="en-US">
                <a:solidFill>
                  <a:schemeClr val="bg1"/>
                </a:solidFill>
              </a:rPr>
              <a:t>Copyright © 2019 Athena IT Solutions     All rights reserved.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Slide </a:t>
            </a:r>
            <a:fld id="{159366D3-820C-4652-9392-B5C17F0C53C2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4346180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985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816388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625" dirty="0">
              <a:solidFill>
                <a:prstClr val="white"/>
              </a:solidFill>
              <a:latin typeface="BentonSans Book"/>
            </a:endParaRPr>
          </a:p>
        </p:txBody>
      </p:sp>
      <p:pic>
        <p:nvPicPr>
          <p:cNvPr id="3" name="Picture 6" descr="tableau_rgb.eps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335" y="2672295"/>
            <a:ext cx="7281333" cy="15134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39607471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1"/>
          </p:nvPr>
        </p:nvSpPr>
        <p:spPr>
          <a:xfrm>
            <a:off x="609600" y="1600205"/>
            <a:ext cx="10972800" cy="4525433"/>
          </a:xfrm>
          <a:prstGeom prst="rect">
            <a:avLst/>
          </a:prstGeom>
        </p:spPr>
        <p:txBody>
          <a:bodyPr/>
          <a:lstStyle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4" y="994152"/>
            <a:ext cx="5637161" cy="0"/>
          </a:xfrm>
          <a:prstGeom prst="line">
            <a:avLst/>
          </a:prstGeom>
          <a:ln>
            <a:solidFill>
              <a:srgbClr val="FFFFFF"/>
            </a:solidFill>
          </a:ln>
          <a:effectLst>
            <a:outerShdw blurRad="12700" dist="19939" dir="5400000" algn="tl" rotWithShape="0">
              <a:srgbClr val="000000">
                <a:alpha val="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93992" y="501098"/>
            <a:ext cx="11037093" cy="34631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59193557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3992" y="501098"/>
            <a:ext cx="11037093" cy="346313"/>
          </a:xfrm>
        </p:spPr>
        <p:txBody>
          <a:bodyPr/>
          <a:lstStyle>
            <a:lvl1pPr algn="l">
              <a:defRPr b="1">
                <a:solidFill>
                  <a:srgbClr val="1F497D"/>
                </a:solidFill>
                <a:latin typeface="Verdana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5"/>
            <a:ext cx="10972800" cy="4525433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1F497D"/>
                </a:solidFill>
                <a:latin typeface="Verdana" pitchFamily="34" charset="0"/>
              </a:defRPr>
            </a:lvl1pPr>
            <a:lvl2pPr algn="l">
              <a:defRPr>
                <a:solidFill>
                  <a:srgbClr val="1F497D"/>
                </a:solidFill>
                <a:latin typeface="Verdana" pitchFamily="34" charset="0"/>
              </a:defRPr>
            </a:lvl2pPr>
            <a:lvl3pPr algn="l">
              <a:defRPr>
                <a:solidFill>
                  <a:srgbClr val="1F497D"/>
                </a:solidFill>
                <a:latin typeface="Verdana" pitchFamily="34" charset="0"/>
              </a:defRPr>
            </a:lvl3pPr>
            <a:lvl4pPr algn="l">
              <a:defRPr>
                <a:solidFill>
                  <a:srgbClr val="1F497D"/>
                </a:solidFill>
                <a:latin typeface="Verdana" pitchFamily="34" charset="0"/>
              </a:defRPr>
            </a:lvl4pPr>
            <a:lvl5pPr algn="l">
              <a:defRPr>
                <a:solidFill>
                  <a:srgbClr val="1F497D"/>
                </a:solidFill>
                <a:latin typeface="Verdana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4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 defTabSz="815578">
              <a:defRPr/>
            </a:pPr>
            <a:endParaRPr lang="en-US" sz="1625" dirty="0">
              <a:solidFill>
                <a:srgbClr val="666666"/>
              </a:solidFill>
              <a:ea typeface="ＭＳ Ｐゴシック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4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 defTabSz="815578">
              <a:defRPr/>
            </a:pPr>
            <a:r>
              <a:rPr lang="en-US" sz="1625">
                <a:solidFill>
                  <a:srgbClr val="666666"/>
                </a:solidFill>
                <a:ea typeface="ＭＳ Ｐゴシック" charset="0"/>
              </a:rPr>
              <a:t>Copyright © 2019 Athena IT Solutions     All rights reserved.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4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 defTabSz="815578">
              <a:defRPr/>
            </a:pPr>
            <a:fld id="{EE758620-A278-4073-965E-27CF8C21930D}" type="slidenum">
              <a:rPr lang="en-US" sz="1625" smtClean="0">
                <a:solidFill>
                  <a:srgbClr val="666666"/>
                </a:solidFill>
                <a:ea typeface="ＭＳ Ｐゴシック" charset="0"/>
              </a:rPr>
              <a:pPr defTabSz="815578">
                <a:defRPr/>
              </a:pPr>
              <a:t>‹#›</a:t>
            </a:fld>
            <a:endParaRPr lang="en-US" sz="1625" dirty="0">
              <a:solidFill>
                <a:srgbClr val="666666"/>
              </a:solidFill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9002524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Quote/Da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g2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39" y="0"/>
            <a:ext cx="12173964" cy="6858000"/>
          </a:xfrm>
          <a:prstGeom prst="rect">
            <a:avLst/>
          </a:prstGeom>
        </p:spPr>
      </p:pic>
      <p:sp>
        <p:nvSpPr>
          <p:cNvPr id="18" name="Text Placeholder 8"/>
          <p:cNvSpPr>
            <a:spLocks noGrp="1"/>
          </p:cNvSpPr>
          <p:nvPr>
            <p:ph type="body" sz="quarter" idx="17" hasCustomPrompt="1"/>
          </p:nvPr>
        </p:nvSpPr>
        <p:spPr>
          <a:xfrm>
            <a:off x="2773988" y="2108204"/>
            <a:ext cx="8448195" cy="2348997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100" b="0" i="0" baseline="0">
                <a:solidFill>
                  <a:schemeClr val="tx1"/>
                </a:solidFill>
                <a:latin typeface="Gill Sans MT"/>
                <a:cs typeface="Gill Sans MT"/>
              </a:defRPr>
            </a:lvl1pPr>
            <a:lvl2pPr>
              <a:defRPr sz="1050">
                <a:solidFill>
                  <a:srgbClr val="666666"/>
                </a:solidFill>
                <a:latin typeface="+mn-lt"/>
              </a:defRPr>
            </a:lvl2pPr>
            <a:lvl3pPr>
              <a:defRPr sz="1050">
                <a:solidFill>
                  <a:srgbClr val="666666"/>
                </a:solidFill>
                <a:latin typeface="+mn-lt"/>
              </a:defRPr>
            </a:lvl3pPr>
            <a:lvl4pPr>
              <a:defRPr sz="1050">
                <a:solidFill>
                  <a:srgbClr val="666666"/>
                </a:solidFill>
                <a:latin typeface="+mn-lt"/>
              </a:defRPr>
            </a:lvl4pPr>
            <a:lvl5pPr>
              <a:defRPr sz="1050">
                <a:solidFill>
                  <a:srgbClr val="666666"/>
                </a:solidFill>
                <a:latin typeface="+mn-lt"/>
              </a:defRPr>
            </a:lvl5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“</a:t>
            </a:r>
            <a:r>
              <a:rPr lang="en-US" dirty="0" err="1"/>
              <a:t>Lorem</a:t>
            </a:r>
            <a:r>
              <a:rPr lang="en-US" dirty="0"/>
              <a:t> ipsum dolor sit amet, consectetuer adipiscing elit. Maecenas porttitor congue massa.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posuere</a:t>
            </a:r>
            <a:r>
              <a:rPr lang="en-US" dirty="0"/>
              <a:t>“</a:t>
            </a:r>
          </a:p>
        </p:txBody>
      </p:sp>
      <p:sp>
        <p:nvSpPr>
          <p:cNvPr id="1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7721600" y="4457202"/>
            <a:ext cx="3454400" cy="431031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050" b="0" i="1" baseline="0">
                <a:solidFill>
                  <a:schemeClr val="bg1">
                    <a:lumMod val="75000"/>
                  </a:schemeClr>
                </a:solidFill>
                <a:latin typeface="Gill Sans MT"/>
                <a:cs typeface="Gill Sans MT"/>
              </a:defRPr>
            </a:lvl1pPr>
            <a:lvl2pPr>
              <a:defRPr sz="1050">
                <a:solidFill>
                  <a:srgbClr val="666666"/>
                </a:solidFill>
                <a:latin typeface="+mn-lt"/>
              </a:defRPr>
            </a:lvl2pPr>
            <a:lvl3pPr>
              <a:defRPr sz="1050">
                <a:solidFill>
                  <a:srgbClr val="666666"/>
                </a:solidFill>
                <a:latin typeface="+mn-lt"/>
              </a:defRPr>
            </a:lvl3pPr>
            <a:lvl4pPr>
              <a:defRPr sz="1050">
                <a:solidFill>
                  <a:srgbClr val="666666"/>
                </a:solidFill>
                <a:latin typeface="+mn-lt"/>
              </a:defRPr>
            </a:lvl4pPr>
            <a:lvl5pPr>
              <a:defRPr sz="1050">
                <a:solidFill>
                  <a:srgbClr val="666666"/>
                </a:solidFill>
                <a:latin typeface="+mn-lt"/>
              </a:defRPr>
            </a:lvl5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 - </a:t>
            </a:r>
            <a:r>
              <a:rPr lang="en-US" dirty="0" err="1"/>
              <a:t>Lorem</a:t>
            </a:r>
            <a:r>
              <a:rPr lang="en-US" dirty="0"/>
              <a:t> ipsum dolor sit </a:t>
            </a:r>
            <a:r>
              <a:rPr lang="en-US" dirty="0" err="1"/>
              <a:t>amet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3655982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" y="4"/>
            <a:ext cx="12173964" cy="6857999"/>
          </a:xfrm>
          <a:prstGeom prst="rect">
            <a:avLst/>
          </a:prstGeom>
        </p:spPr>
      </p:pic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885011" y="2810932"/>
            <a:ext cx="6399445" cy="1039283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3300" b="0" i="0" baseline="0">
                <a:solidFill>
                  <a:srgbClr val="1F447D"/>
                </a:solidFill>
                <a:latin typeface="Gill Sans MT"/>
                <a:cs typeface="Gill Sans MT"/>
              </a:defRPr>
            </a:lvl1pPr>
          </a:lstStyle>
          <a:p>
            <a:pPr lvl="0"/>
            <a:r>
              <a:rPr lang="en-US" dirty="0"/>
              <a:t>Section Title</a:t>
            </a:r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4" y="3748543"/>
            <a:ext cx="5637161" cy="0"/>
          </a:xfrm>
          <a:prstGeom prst="line">
            <a:avLst/>
          </a:prstGeom>
          <a:ln>
            <a:solidFill>
              <a:srgbClr val="FFFFFF"/>
            </a:solidFill>
          </a:ln>
          <a:effectLst>
            <a:outerShdw blurRad="12700" dist="19939" dir="5400000" algn="tl" rotWithShape="0">
              <a:srgbClr val="000000">
                <a:alpha val="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85601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eaLnBrk="0" hangingPunct="0"/>
            <a:r>
              <a:rPr lang="en-US">
                <a:solidFill>
                  <a:schemeClr val="bg1"/>
                </a:solidFill>
              </a:rPr>
              <a:t>Copyright © 2019 Athena IT Solutions     All rights reserved.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/>
              <a:t>Slide </a:t>
            </a:r>
            <a:fld id="{159366D3-820C-4652-9392-B5C17F0C53C2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754318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- Templat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8000" y="990600"/>
            <a:ext cx="11300883" cy="5410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eaLnBrk="0" hangingPunct="0"/>
            <a:r>
              <a:rPr lang="en-US"/>
              <a:t>Copyright © 2019 Athena IT Solutions     All rights reserved.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/>
              <a:t>Slide </a:t>
            </a:r>
            <a:fld id="{159366D3-820C-4652-9392-B5C17F0C53C2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43087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 - Templat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6834" y="71719"/>
            <a:ext cx="11322049" cy="145704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8000" y="1671638"/>
            <a:ext cx="11300883" cy="47291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eaLnBrk="0" hangingPunct="0"/>
            <a:r>
              <a:rPr lang="en-US"/>
              <a:t>Copyright © 2019 Athena IT Solutions     All rights reserved.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/>
              <a:t>Slide </a:t>
            </a:r>
            <a:fld id="{159366D3-820C-4652-9392-B5C17F0C53C2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468845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6834" y="49878"/>
            <a:ext cx="11322049" cy="6921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7999" y="990600"/>
            <a:ext cx="5543665" cy="5410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9647" y="990600"/>
            <a:ext cx="5543665" cy="5410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eaLnBrk="0" hangingPunct="0"/>
            <a:r>
              <a:rPr lang="en-US"/>
              <a:t>Copyright © 2019 Athena IT Solutions     All rights reserved.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59366D3-820C-4652-9392-B5C17F0C53C2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9169223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6834" y="49878"/>
            <a:ext cx="11322049" cy="6921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7999" y="990600"/>
            <a:ext cx="11300884" cy="481852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07998" y="5809128"/>
            <a:ext cx="11305313" cy="591671"/>
          </a:xfrm>
        </p:spPr>
        <p:txBody>
          <a:bodyPr/>
          <a:lstStyle>
            <a:lvl1pPr>
              <a:defRPr sz="20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  <a:p>
            <a:pPr lvl="4"/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eaLnBrk="0" hangingPunct="0"/>
            <a:r>
              <a:rPr lang="en-US"/>
              <a:t>Copyright © 2019 Athena IT Solutions     All rights reserved.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59366D3-820C-4652-9392-B5C17F0C53C2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2301460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6834" y="49878"/>
            <a:ext cx="11322049" cy="6921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7999" y="990600"/>
            <a:ext cx="11300884" cy="418203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07998" y="5172636"/>
            <a:ext cx="11305313" cy="1228164"/>
          </a:xfrm>
        </p:spPr>
        <p:txBody>
          <a:bodyPr/>
          <a:lstStyle>
            <a:lvl1pPr>
              <a:defRPr sz="2800"/>
            </a:lvl1pPr>
            <a:lvl2pPr marL="457200" indent="0">
              <a:buNone/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endParaRPr lang="en-US" dirty="0"/>
          </a:p>
          <a:p>
            <a:pPr lvl="4"/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eaLnBrk="0" hangingPunct="0"/>
            <a:r>
              <a:rPr lang="en-US"/>
              <a:t>Copyright © 2019 Athena IT Solutions     All rights reserved.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59366D3-820C-4652-9392-B5C17F0C53C2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7531275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6834" y="49878"/>
            <a:ext cx="11322049" cy="6921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7999" y="990600"/>
            <a:ext cx="7811248" cy="5410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08894" y="990600"/>
            <a:ext cx="3404418" cy="5410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eaLnBrk="0" hangingPunct="0"/>
            <a:r>
              <a:rPr lang="en-US"/>
              <a:t>Copyright © 2019 Athena IT Solutions     All rights reserved.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59366D3-820C-4652-9392-B5C17F0C53C2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0390966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6834" y="49878"/>
            <a:ext cx="11322049" cy="6921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7999" y="990600"/>
            <a:ext cx="7811248" cy="5410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08894" y="990600"/>
            <a:ext cx="3404418" cy="2667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eaLnBrk="0" hangingPunct="0"/>
            <a:r>
              <a:rPr lang="en-US"/>
              <a:t>Copyright © 2019 Athena IT Solutions     All rights reserved.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59366D3-820C-4652-9392-B5C17F0C53C2}" type="slidenum">
              <a:rPr smtClean="0"/>
              <a:pPr/>
              <a:t>‹#›</a:t>
            </a:fld>
            <a:endParaRPr dirty="0"/>
          </a:p>
        </p:txBody>
      </p:sp>
      <p:sp>
        <p:nvSpPr>
          <p:cNvPr id="7" name="Content Placeholder 3"/>
          <p:cNvSpPr>
            <a:spLocks noGrp="1"/>
          </p:cNvSpPr>
          <p:nvPr>
            <p:ph sz="half" idx="12"/>
          </p:nvPr>
        </p:nvSpPr>
        <p:spPr>
          <a:xfrm>
            <a:off x="8404465" y="3733800"/>
            <a:ext cx="3404418" cy="2667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817337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50384" y="3781425"/>
            <a:ext cx="10363200" cy="1397000"/>
          </a:xfrm>
        </p:spPr>
        <p:txBody>
          <a:bodyPr anchor="t"/>
          <a:lstStyle>
            <a:lvl1pPr algn="l">
              <a:defRPr sz="3600" b="1" cap="none">
                <a:solidFill>
                  <a:srgbClr val="7030A0"/>
                </a:solidFill>
                <a:latin typeface="Calibri" pitchFamily="34" charset="0"/>
                <a:cs typeface="Calibr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50384" y="3144841"/>
            <a:ext cx="10363200" cy="722311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3600" b="1">
                <a:solidFill>
                  <a:srgbClr val="FFC000"/>
                </a:solidFill>
                <a:latin typeface="Calibri" pitchFamily="34" charset="0"/>
                <a:cs typeface="Calibri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eaLnBrk="0" hangingPunct="0"/>
            <a:r>
              <a:rPr lang="en-US">
                <a:solidFill>
                  <a:schemeClr val="bg1"/>
                </a:solidFill>
              </a:rPr>
              <a:t>Copyright © 2019 Athena IT Solutions     All rights reserved.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/>
              <a:t>Slide </a:t>
            </a:r>
            <a:fld id="{159366D3-820C-4652-9392-B5C17F0C53C2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962714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 - Templat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6835" y="71720"/>
            <a:ext cx="6398060" cy="123637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8000" y="1476374"/>
            <a:ext cx="6376895" cy="49244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eaLnBrk="0" hangingPunct="0"/>
            <a:r>
              <a:rPr lang="en-US"/>
              <a:t>Copyright © 2019 Athena IT Solutions     All rights reserved.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/>
              <a:t>Slide </a:t>
            </a:r>
            <a:fld id="{159366D3-820C-4652-9392-B5C17F0C53C2}" type="slidenum">
              <a:rPr smtClean="0"/>
              <a:pPr/>
              <a:t>‹#›</a:t>
            </a:fld>
            <a:endParaRPr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3591" y="0"/>
            <a:ext cx="5158409" cy="6346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80277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20 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3729" y="42869"/>
            <a:ext cx="11322049" cy="6921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24624" y="990600"/>
            <a:ext cx="5542743" cy="54102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1332" y="990600"/>
            <a:ext cx="5542743" cy="54102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eaLnBrk="0" hangingPunct="0"/>
            <a:r>
              <a:rPr lang="en-US"/>
              <a:t>Copyright © 2019 Athena IT Solutions     All rights reserved.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59366D3-820C-4652-9392-B5C17F0C53C2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424270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&amp; 1 Pic 24 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6834" y="87694"/>
            <a:ext cx="11322049" cy="6921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24624" y="990600"/>
            <a:ext cx="6629211" cy="54102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261412" y="990600"/>
            <a:ext cx="4542663" cy="54102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eaLnBrk="0" hangingPunct="0"/>
            <a:r>
              <a:rPr lang="en-US"/>
              <a:t>Copyright © 2019 Athena IT Solutions     All rights reserved.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59366D3-820C-4652-9392-B5C17F0C53C2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0678895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2 &amp; 1 Pic 24 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6834" y="87694"/>
            <a:ext cx="11322049" cy="6921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24624" y="990600"/>
            <a:ext cx="6629211" cy="54102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67700" y="990600"/>
            <a:ext cx="3536375" cy="54102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eaLnBrk="0" hangingPunct="0"/>
            <a:r>
              <a:rPr lang="en-US"/>
              <a:t>Copyright © 2019 Athena IT Solutions     All rights reserved.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59366D3-820C-4652-9392-B5C17F0C53C2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9131880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eaLnBrk="0" hangingPunct="0"/>
            <a:r>
              <a:rPr lang="en-US"/>
              <a:t>Copyright © 2019 Athena IT Solutions     All rights reserved.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59366D3-820C-4652-9392-B5C17F0C53C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327849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eaLnBrk="0" hangingPunct="0"/>
            <a:r>
              <a:rPr lang="en-US"/>
              <a:t>Copyright © 2019 Athena IT Solutions     All rights reserved.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/>
              <a:t>Slide </a:t>
            </a:r>
            <a:fld id="{159366D3-820C-4652-9392-B5C17F0C53C2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5231558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508000" y="62755"/>
            <a:ext cx="11554885" cy="6921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508001" y="990600"/>
            <a:ext cx="11415058" cy="26289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508001" y="3771900"/>
            <a:ext cx="11415058" cy="26289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eaLnBrk="0" hangingPunct="0"/>
            <a:r>
              <a:rPr lang="en-US"/>
              <a:t>Copyright © 2019 Athena IT Solutions     All rights reserved.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/>
              <a:t>Slide </a:t>
            </a:r>
            <a:fld id="{159366D3-820C-4652-9392-B5C17F0C53C2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6509158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24 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6834" y="49878"/>
            <a:ext cx="11322049" cy="6921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7999" y="990600"/>
            <a:ext cx="5510415" cy="54102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896" y="990600"/>
            <a:ext cx="5510415" cy="54102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eaLnBrk="0" hangingPunct="0"/>
            <a:r>
              <a:rPr lang="en-US"/>
              <a:t>Copyright © 2019 Athena IT Solutions     All rights reserved.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59366D3-820C-4652-9392-B5C17F0C53C2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2414028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8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6834" y="49878"/>
            <a:ext cx="11322049" cy="6921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7999" y="990600"/>
            <a:ext cx="5510415" cy="54102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896" y="990600"/>
            <a:ext cx="5510415" cy="54102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eaLnBrk="0" hangingPunct="0"/>
            <a:r>
              <a:rPr lang="en-US"/>
              <a:t>Copyright © 2019 Athena IT Solutions     All rights reserved.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59366D3-820C-4652-9392-B5C17F0C53C2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8878494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6834" y="62755"/>
            <a:ext cx="11322049" cy="6921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8000" y="990601"/>
            <a:ext cx="5334000" cy="257348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45200" y="990601"/>
            <a:ext cx="5334000" cy="257348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half" idx="10"/>
          </p:nvPr>
        </p:nvSpPr>
        <p:spPr>
          <a:xfrm>
            <a:off x="544944" y="3699189"/>
            <a:ext cx="5334000" cy="2639269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half" idx="11"/>
          </p:nvPr>
        </p:nvSpPr>
        <p:spPr>
          <a:xfrm>
            <a:off x="6082144" y="3699187"/>
            <a:ext cx="5334000" cy="266005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eaLnBrk="0" hangingPunct="0"/>
            <a:r>
              <a:rPr lang="en-US"/>
              <a:t>Copyright © 2019 Athena IT Solutions     All rights reserved.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59366D3-820C-4652-9392-B5C17F0C53C2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1752068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6834" y="62755"/>
            <a:ext cx="11322049" cy="6921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7999" y="990601"/>
            <a:ext cx="6161741" cy="53686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86281" y="990601"/>
            <a:ext cx="5022601" cy="257348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half" idx="11"/>
          </p:nvPr>
        </p:nvSpPr>
        <p:spPr>
          <a:xfrm>
            <a:off x="6786281" y="3699187"/>
            <a:ext cx="5022601" cy="266005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eaLnBrk="0" hangingPunct="0"/>
            <a:r>
              <a:rPr lang="en-US"/>
              <a:t>Copyright © 2019 Athena IT Solutions     All rights reserved.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59366D3-820C-4652-9392-B5C17F0C53C2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364167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 - Templat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6835" y="71720"/>
            <a:ext cx="6398060" cy="123637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8000" y="1476374"/>
            <a:ext cx="6376895" cy="49244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1831738" y="6569075"/>
            <a:ext cx="3021616" cy="19685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eaLnBrk="0" hangingPunct="0"/>
            <a:r>
              <a:rPr lang="en-US"/>
              <a:t>Copyright © 2019 Athena IT Solutions     All rights reserved.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486836" y="6569075"/>
            <a:ext cx="1324379" cy="196850"/>
          </a:xfrm>
        </p:spPr>
        <p:txBody>
          <a:bodyPr/>
          <a:lstStyle/>
          <a:p>
            <a:fld id="{159366D3-820C-4652-9392-B5C17F0C53C2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8559526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8000" y="990600"/>
            <a:ext cx="10871200" cy="13335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2" y="2381250"/>
            <a:ext cx="10883900" cy="40195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eaLnBrk="0" hangingPunct="0"/>
            <a:r>
              <a:rPr lang="en-US">
                <a:solidFill>
                  <a:schemeClr val="bg1"/>
                </a:solidFill>
              </a:rPr>
              <a:t>Copyright © 2019 Athena IT Solutions     All rights reserved.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/>
              <a:t>Slide </a:t>
            </a:r>
            <a:fld id="{159366D3-820C-4652-9392-B5C17F0C53C2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5860055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5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8000" y="990602"/>
            <a:ext cx="10871200" cy="2731169"/>
          </a:xfrm>
        </p:spPr>
        <p:txBody>
          <a:bodyPr/>
          <a:lstStyle>
            <a:lvl1pPr>
              <a:defRPr sz="2000"/>
            </a:lvl1pPr>
            <a:lvl2pPr>
              <a:spcBef>
                <a:spcPts val="0"/>
              </a:spcBef>
              <a:defRPr sz="1800"/>
            </a:lvl2pPr>
            <a:lvl3pPr>
              <a:spcBef>
                <a:spcPts val="0"/>
              </a:spcBef>
              <a:defRPr sz="1600"/>
            </a:lvl3pPr>
            <a:lvl4pPr>
              <a:spcBef>
                <a:spcPts val="0"/>
              </a:spcBef>
              <a:defRPr sz="1600"/>
            </a:lvl4pPr>
            <a:lvl5pPr>
              <a:spcBef>
                <a:spcPts val="0"/>
              </a:spcBef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2" y="3761877"/>
            <a:ext cx="10883900" cy="26389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eaLnBrk="0" hangingPunct="0"/>
            <a:r>
              <a:rPr lang="en-US">
                <a:solidFill>
                  <a:schemeClr val="bg1"/>
                </a:solidFill>
              </a:rPr>
              <a:t>Copyright © 2019 Athena IT Solutions     All rights reserved.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/>
              <a:t>Slide </a:t>
            </a:r>
            <a:fld id="{159366D3-820C-4652-9392-B5C17F0C53C2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4933427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eaLnBrk="0" hangingPunct="0"/>
            <a:r>
              <a:rPr lang="en-US">
                <a:solidFill>
                  <a:schemeClr val="bg1"/>
                </a:solidFill>
              </a:rPr>
              <a:t>Copyright © 2019 Athena IT Solutions     All rights reserved.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/>
              <a:t>Slide </a:t>
            </a:r>
            <a:fld id="{159366D3-820C-4652-9392-B5C17F0C53C2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0935825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5913781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486836" y="0"/>
            <a:ext cx="11576048" cy="6921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508001" y="990601"/>
            <a:ext cx="11373659" cy="1154084"/>
          </a:xfrm>
          <a:solidFill>
            <a:srgbClr val="FFC000">
              <a:alpha val="40000"/>
            </a:srgbClr>
          </a:solidFill>
        </p:spPr>
        <p:txBody>
          <a:bodyPr/>
          <a:lstStyle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508001" y="2211188"/>
            <a:ext cx="11373659" cy="4189615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eaLnBrk="0" hangingPunct="0"/>
            <a:r>
              <a:rPr lang="en-US">
                <a:solidFill>
                  <a:schemeClr val="bg1"/>
                </a:solidFill>
              </a:rPr>
              <a:t>Copyright © 2019 Athena IT Solutions     All rights reserved.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/>
              <a:t>Slide </a:t>
            </a:r>
            <a:fld id="{159366D3-820C-4652-9392-B5C17F0C53C2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9026073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486836" y="0"/>
            <a:ext cx="11576048" cy="6921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508001" y="990601"/>
            <a:ext cx="11373659" cy="893858"/>
          </a:xfrm>
          <a:solidFill>
            <a:srgbClr val="FFC000">
              <a:alpha val="40000"/>
            </a:srgbClr>
          </a:solidFill>
        </p:spPr>
        <p:txBody>
          <a:bodyPr/>
          <a:lstStyle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508001" y="1963972"/>
            <a:ext cx="11373659" cy="4436828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eaLnBrk="0" hangingPunct="0"/>
            <a:r>
              <a:rPr lang="en-US">
                <a:solidFill>
                  <a:schemeClr val="bg1"/>
                </a:solidFill>
              </a:rPr>
              <a:t>Copyright © 2019 Athena IT Solutions     All rights reserved.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/>
              <a:t>Slide </a:t>
            </a:r>
            <a:fld id="{159366D3-820C-4652-9392-B5C17F0C53C2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0148826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486836" y="0"/>
            <a:ext cx="11576048" cy="6921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508001" y="990601"/>
            <a:ext cx="11373659" cy="611622"/>
          </a:xfrm>
          <a:solidFill>
            <a:srgbClr val="FFC000">
              <a:alpha val="40000"/>
            </a:srgbClr>
          </a:solidFill>
        </p:spPr>
        <p:txBody>
          <a:bodyPr/>
          <a:lstStyle>
            <a:lvl1pPr marL="0" indent="0">
              <a:buNone/>
              <a:defRPr/>
            </a:lvl1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508001" y="1747880"/>
            <a:ext cx="11373659" cy="465292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eaLnBrk="0" hangingPunct="0"/>
            <a:r>
              <a:rPr lang="en-US">
                <a:solidFill>
                  <a:schemeClr val="bg1"/>
                </a:solidFill>
              </a:rPr>
              <a:t>Copyright © 2019 Athena IT Solutions     All rights reserved.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/>
              <a:t>Slide </a:t>
            </a:r>
            <a:fld id="{159366D3-820C-4652-9392-B5C17F0C53C2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5898340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175684" y="0"/>
            <a:ext cx="11887200" cy="6921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508001" y="990604"/>
            <a:ext cx="11373659" cy="448585"/>
          </a:xfrm>
          <a:solidFill>
            <a:srgbClr val="FFC000">
              <a:alpha val="40000"/>
            </a:srgbClr>
          </a:solidFill>
        </p:spPr>
        <p:txBody>
          <a:bodyPr/>
          <a:lstStyle>
            <a:lvl1pPr marL="0" indent="0">
              <a:buNone/>
              <a:defRPr sz="2000"/>
            </a:lvl1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508001" y="1582311"/>
            <a:ext cx="11373659" cy="481849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eaLnBrk="0" hangingPunct="0"/>
            <a:r>
              <a:rPr lang="en-US">
                <a:solidFill>
                  <a:schemeClr val="bg1"/>
                </a:solidFill>
              </a:rPr>
              <a:t>Copyright © 2019 Athena IT Solutions     All rights reserved.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/>
              <a:t>Slide </a:t>
            </a:r>
            <a:fld id="{159366D3-820C-4652-9392-B5C17F0C53C2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1595232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489445" y="98615"/>
            <a:ext cx="11310011" cy="6921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508001" y="990601"/>
            <a:ext cx="5491020" cy="661554"/>
          </a:xfrm>
          <a:solidFill>
            <a:srgbClr val="FFC000">
              <a:alpha val="40000"/>
            </a:srgbClr>
          </a:solidFill>
        </p:spPr>
        <p:txBody>
          <a:bodyPr/>
          <a:lstStyle>
            <a:lvl1pPr marL="0" indent="0">
              <a:buNone/>
              <a:defRPr sz="2800"/>
            </a:lvl1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508001" y="1745676"/>
            <a:ext cx="5491019" cy="4655127"/>
          </a:xfrm>
        </p:spPr>
        <p:txBody>
          <a:bodyPr/>
          <a:lstStyle>
            <a:lvl1pPr>
              <a:defRPr sz="20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4"/>
          <p:cNvSpPr>
            <a:spLocks noGrp="1"/>
          </p:cNvSpPr>
          <p:nvPr>
            <p:ph sz="quarter" idx="10"/>
          </p:nvPr>
        </p:nvSpPr>
        <p:spPr>
          <a:xfrm>
            <a:off x="6234545" y="1742211"/>
            <a:ext cx="5652656" cy="4655127"/>
          </a:xfrm>
        </p:spPr>
        <p:txBody>
          <a:bodyPr/>
          <a:lstStyle>
            <a:lvl1pPr>
              <a:defRPr sz="20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quarter" idx="11"/>
          </p:nvPr>
        </p:nvSpPr>
        <p:spPr>
          <a:xfrm>
            <a:off x="6266875" y="990601"/>
            <a:ext cx="5620326" cy="661554"/>
          </a:xfrm>
          <a:solidFill>
            <a:srgbClr val="FFC000">
              <a:alpha val="40000"/>
            </a:srgbClr>
          </a:solidFill>
        </p:spPr>
        <p:txBody>
          <a:bodyPr/>
          <a:lstStyle>
            <a:lvl1pPr marL="0" indent="0">
              <a:buNone/>
              <a:defRPr sz="2800"/>
            </a:lvl1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eaLnBrk="0" hangingPunct="0"/>
            <a:r>
              <a:rPr lang="en-US"/>
              <a:t>Copyright © 2019 Athena IT Solutions     All rights reserved.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en-US" dirty="0"/>
              <a:t>Slide </a:t>
            </a:r>
            <a:fld id="{159366D3-820C-4652-9392-B5C17F0C53C2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6747906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175684" y="0"/>
            <a:ext cx="11887200" cy="6921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508001" y="990601"/>
            <a:ext cx="11395825" cy="1031928"/>
          </a:xfrm>
          <a:solidFill>
            <a:srgbClr val="FFC000">
              <a:alpha val="40000"/>
            </a:srgbClr>
          </a:solidFill>
        </p:spPr>
        <p:txBody>
          <a:bodyPr/>
          <a:lstStyle>
            <a:lvl1pPr>
              <a:defRPr sz="2000"/>
            </a:lvl1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508001" y="2087990"/>
            <a:ext cx="5491019" cy="4312813"/>
          </a:xfrm>
        </p:spPr>
        <p:txBody>
          <a:bodyPr/>
          <a:lstStyle>
            <a:lvl1pPr>
              <a:defRPr sz="20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4"/>
          <p:cNvSpPr>
            <a:spLocks noGrp="1"/>
          </p:cNvSpPr>
          <p:nvPr>
            <p:ph sz="quarter" idx="10"/>
          </p:nvPr>
        </p:nvSpPr>
        <p:spPr>
          <a:xfrm>
            <a:off x="6234545" y="2084525"/>
            <a:ext cx="5652656" cy="4312813"/>
          </a:xfrm>
        </p:spPr>
        <p:txBody>
          <a:bodyPr/>
          <a:lstStyle>
            <a:lvl1pPr>
              <a:defRPr sz="20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eaLnBrk="0" hangingPunct="0"/>
            <a:r>
              <a:rPr lang="en-US">
                <a:solidFill>
                  <a:schemeClr val="bg1"/>
                </a:solidFill>
              </a:rPr>
              <a:t>Copyright © 2019 Athena IT Solutions     All rights reserved.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Slide </a:t>
            </a:r>
            <a:fld id="{159366D3-820C-4652-9392-B5C17F0C53C2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062349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69647" y="49878"/>
            <a:ext cx="5539236" cy="69215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7999" y="990600"/>
            <a:ext cx="5543665" cy="5410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9647" y="990600"/>
            <a:ext cx="5543665" cy="5410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eaLnBrk="0" hangingPunct="0"/>
            <a:r>
              <a:rPr lang="en-US"/>
              <a:t>Copyright © 2019 Athena IT Solutions     All rights reserved.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59366D3-820C-4652-9392-B5C17F0C53C2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2140197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175684" y="0"/>
            <a:ext cx="11887200" cy="6921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508001" y="990601"/>
            <a:ext cx="11395825" cy="546886"/>
          </a:xfrm>
          <a:solidFill>
            <a:srgbClr val="FFC000">
              <a:alpha val="40000"/>
            </a:srgbClr>
          </a:solidFill>
        </p:spPr>
        <p:txBody>
          <a:bodyPr/>
          <a:lstStyle>
            <a:lvl1pPr>
              <a:defRPr sz="2000"/>
            </a:lvl1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508001" y="1675054"/>
            <a:ext cx="11379201" cy="1480843"/>
          </a:xfrm>
        </p:spPr>
        <p:txBody>
          <a:bodyPr/>
          <a:lstStyle>
            <a:lvl1pPr>
              <a:defRPr sz="20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Content Placeholder 4"/>
          <p:cNvSpPr>
            <a:spLocks noGrp="1"/>
          </p:cNvSpPr>
          <p:nvPr>
            <p:ph sz="quarter" idx="10"/>
          </p:nvPr>
        </p:nvSpPr>
        <p:spPr>
          <a:xfrm>
            <a:off x="508000" y="3293461"/>
            <a:ext cx="11379203" cy="3103877"/>
          </a:xfrm>
        </p:spPr>
        <p:txBody>
          <a:bodyPr/>
          <a:lstStyle>
            <a:lvl1pPr>
              <a:defRPr sz="20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eaLnBrk="0" hangingPunct="0"/>
            <a:r>
              <a:rPr lang="en-US">
                <a:solidFill>
                  <a:schemeClr val="bg1"/>
                </a:solidFill>
              </a:rPr>
              <a:t>Copyright © 2019 Athena IT Solutions     All rights reserved.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Slide </a:t>
            </a:r>
            <a:fld id="{159366D3-820C-4652-9392-B5C17F0C53C2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5404287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175684" y="0"/>
            <a:ext cx="11887200" cy="6921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508001" y="990601"/>
            <a:ext cx="11395825" cy="546886"/>
          </a:xfrm>
          <a:solidFill>
            <a:srgbClr val="FFC000">
              <a:alpha val="40000"/>
            </a:srgbClr>
          </a:solidFill>
        </p:spPr>
        <p:txBody>
          <a:bodyPr/>
          <a:lstStyle>
            <a:lvl1pPr>
              <a:defRPr sz="2000"/>
            </a:lvl1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508001" y="1675051"/>
            <a:ext cx="5491019" cy="4725749"/>
          </a:xfrm>
        </p:spPr>
        <p:txBody>
          <a:bodyPr/>
          <a:lstStyle>
            <a:lvl1pPr>
              <a:defRPr sz="20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4"/>
          <p:cNvSpPr>
            <a:spLocks noGrp="1"/>
          </p:cNvSpPr>
          <p:nvPr>
            <p:ph sz="quarter" idx="10"/>
          </p:nvPr>
        </p:nvSpPr>
        <p:spPr>
          <a:xfrm>
            <a:off x="6234545" y="1671588"/>
            <a:ext cx="5652656" cy="4725749"/>
          </a:xfrm>
        </p:spPr>
        <p:txBody>
          <a:bodyPr/>
          <a:lstStyle>
            <a:lvl1pPr>
              <a:defRPr sz="20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eaLnBrk="0" hangingPunct="0"/>
            <a:r>
              <a:rPr lang="en-US">
                <a:solidFill>
                  <a:schemeClr val="bg1"/>
                </a:solidFill>
              </a:rPr>
              <a:t>Copyright © 2019 Athena IT Solutions     All rights reserved.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Slide </a:t>
            </a:r>
            <a:fld id="{159366D3-820C-4652-9392-B5C17F0C53C2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8569629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8000" y="1676400"/>
            <a:ext cx="5334000" cy="4724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45200" y="1676400"/>
            <a:ext cx="5334000" cy="4724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quarter" idx="10"/>
          </p:nvPr>
        </p:nvSpPr>
        <p:spPr>
          <a:xfrm>
            <a:off x="508000" y="990604"/>
            <a:ext cx="5384800" cy="609599"/>
          </a:xfrm>
          <a:solidFill>
            <a:srgbClr val="FFC000">
              <a:alpha val="40000"/>
            </a:srgbClr>
          </a:solidFill>
        </p:spPr>
        <p:txBody>
          <a:bodyPr>
            <a:normAutofit/>
          </a:bodyPr>
          <a:lstStyle>
            <a:lvl1pPr>
              <a:defRPr sz="2000"/>
            </a:lvl1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quarter" idx="11"/>
          </p:nvPr>
        </p:nvSpPr>
        <p:spPr>
          <a:xfrm>
            <a:off x="6096001" y="990603"/>
            <a:ext cx="5283201" cy="609599"/>
          </a:xfrm>
          <a:solidFill>
            <a:srgbClr val="FFC000">
              <a:alpha val="40000"/>
            </a:srgbClr>
          </a:solidFill>
        </p:spPr>
        <p:txBody>
          <a:bodyPr>
            <a:normAutofit/>
          </a:bodyPr>
          <a:lstStyle>
            <a:lvl1pPr>
              <a:defRPr sz="2000"/>
            </a:lvl1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eaLnBrk="0" hangingPunct="0"/>
            <a:r>
              <a:rPr lang="en-US">
                <a:solidFill>
                  <a:schemeClr val="bg1"/>
                </a:solidFill>
              </a:rPr>
              <a:t>Copyright © 2019 Athena IT Solutions     All rights reserved.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en-US" dirty="0"/>
              <a:t>Slide </a:t>
            </a:r>
            <a:fld id="{159366D3-820C-4652-9392-B5C17F0C53C2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5686460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508000" y="0"/>
            <a:ext cx="11554883" cy="6921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508001" y="990601"/>
            <a:ext cx="11395825" cy="546886"/>
          </a:xfrm>
          <a:solidFill>
            <a:srgbClr val="FFC000">
              <a:alpha val="40000"/>
            </a:srgbClr>
          </a:solidFill>
        </p:spPr>
        <p:txBody>
          <a:bodyPr/>
          <a:lstStyle>
            <a:lvl1pPr marL="0" indent="0">
              <a:buNone/>
              <a:defRPr sz="2000"/>
            </a:lvl1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508001" y="1675051"/>
            <a:ext cx="5491019" cy="4725749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4"/>
          <p:cNvSpPr>
            <a:spLocks noGrp="1"/>
          </p:cNvSpPr>
          <p:nvPr>
            <p:ph sz="quarter" idx="10"/>
          </p:nvPr>
        </p:nvSpPr>
        <p:spPr>
          <a:xfrm>
            <a:off x="6234545" y="1671589"/>
            <a:ext cx="5652656" cy="2325879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1"/>
          </p:nvPr>
        </p:nvSpPr>
        <p:spPr>
          <a:xfrm>
            <a:off x="6251168" y="4074924"/>
            <a:ext cx="5652656" cy="2325879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eaLnBrk="0" hangingPunct="0"/>
            <a:r>
              <a:rPr lang="en-US">
                <a:solidFill>
                  <a:schemeClr val="bg1"/>
                </a:solidFill>
              </a:rPr>
              <a:t>Copyright © 2019 Athena IT Solutions     All rights reserved.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en-US" dirty="0"/>
              <a:t>Slide </a:t>
            </a:r>
            <a:fld id="{159366D3-820C-4652-9392-B5C17F0C53C2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397374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486836" y="0"/>
            <a:ext cx="11576048" cy="6921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508001" y="990601"/>
            <a:ext cx="11395825" cy="546886"/>
          </a:xfrm>
          <a:solidFill>
            <a:srgbClr val="FFC000">
              <a:alpha val="40000"/>
            </a:srgbClr>
          </a:solidFill>
        </p:spPr>
        <p:txBody>
          <a:bodyPr/>
          <a:lstStyle>
            <a:lvl1pPr>
              <a:defRPr sz="2000"/>
            </a:lvl1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508001" y="1675054"/>
            <a:ext cx="11379201" cy="1480843"/>
          </a:xfrm>
        </p:spPr>
        <p:txBody>
          <a:bodyPr/>
          <a:lstStyle>
            <a:lvl1pPr>
              <a:defRPr sz="20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Content Placeholder 4"/>
          <p:cNvSpPr>
            <a:spLocks noGrp="1"/>
          </p:cNvSpPr>
          <p:nvPr>
            <p:ph sz="quarter" idx="10"/>
          </p:nvPr>
        </p:nvSpPr>
        <p:spPr>
          <a:xfrm>
            <a:off x="508000" y="3293461"/>
            <a:ext cx="11379203" cy="3103877"/>
          </a:xfrm>
        </p:spPr>
        <p:txBody>
          <a:bodyPr/>
          <a:lstStyle>
            <a:lvl1pPr>
              <a:defRPr sz="20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eaLnBrk="0" hangingPunct="0"/>
            <a:r>
              <a:rPr lang="en-US"/>
              <a:t>Copyright © 2019 Athena IT Solutions     All rights reserved.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366D3-820C-4652-9392-B5C17F0C53C2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4945194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508000" y="0"/>
            <a:ext cx="11554884" cy="6921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508000" y="990601"/>
            <a:ext cx="5532581" cy="661554"/>
          </a:xfrm>
          <a:solidFill>
            <a:srgbClr val="FFC000">
              <a:alpha val="40000"/>
            </a:srgbClr>
          </a:solidFill>
        </p:spPr>
        <p:txBody>
          <a:bodyPr/>
          <a:lstStyle>
            <a:lvl1pPr>
              <a:defRPr sz="2000"/>
            </a:lvl1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508001" y="1745676"/>
            <a:ext cx="5491019" cy="4655127"/>
          </a:xfrm>
        </p:spPr>
        <p:txBody>
          <a:bodyPr/>
          <a:lstStyle>
            <a:lvl1pPr>
              <a:defRPr sz="20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4"/>
          <p:cNvSpPr>
            <a:spLocks noGrp="1"/>
          </p:cNvSpPr>
          <p:nvPr>
            <p:ph sz="quarter" idx="10"/>
          </p:nvPr>
        </p:nvSpPr>
        <p:spPr>
          <a:xfrm>
            <a:off x="6234545" y="1742211"/>
            <a:ext cx="5652656" cy="4655127"/>
          </a:xfrm>
        </p:spPr>
        <p:txBody>
          <a:bodyPr/>
          <a:lstStyle>
            <a:lvl1pPr>
              <a:defRPr sz="20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quarter" idx="11"/>
          </p:nvPr>
        </p:nvSpPr>
        <p:spPr>
          <a:xfrm>
            <a:off x="6266875" y="990601"/>
            <a:ext cx="5532581" cy="661554"/>
          </a:xfrm>
          <a:solidFill>
            <a:srgbClr val="FFC000">
              <a:alpha val="40000"/>
            </a:srgbClr>
          </a:solidFill>
        </p:spPr>
        <p:txBody>
          <a:bodyPr/>
          <a:lstStyle>
            <a:lvl1pPr>
              <a:defRPr sz="2000"/>
            </a:lvl1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eaLnBrk="0" hangingPunct="0"/>
            <a:r>
              <a:rPr lang="en-US">
                <a:solidFill>
                  <a:schemeClr val="bg1"/>
                </a:solidFill>
              </a:rPr>
              <a:t>Copyright © 2019 Athena IT Solutions     All rights reserved.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en-US" dirty="0"/>
              <a:t>Slide </a:t>
            </a:r>
            <a:fld id="{159366D3-820C-4652-9392-B5C17F0C53C2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8006448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508000" y="0"/>
            <a:ext cx="11554883" cy="6921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508001" y="990601"/>
            <a:ext cx="11395825" cy="1031928"/>
          </a:xfrm>
          <a:solidFill>
            <a:srgbClr val="FFC000">
              <a:alpha val="40000"/>
            </a:srgbClr>
          </a:solidFill>
        </p:spPr>
        <p:txBody>
          <a:bodyPr/>
          <a:lstStyle>
            <a:lvl1pPr>
              <a:defRPr sz="2000"/>
            </a:lvl1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508001" y="2087990"/>
            <a:ext cx="5491019" cy="4312813"/>
          </a:xfrm>
        </p:spPr>
        <p:txBody>
          <a:bodyPr/>
          <a:lstStyle>
            <a:lvl1pPr>
              <a:defRPr sz="20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4"/>
          <p:cNvSpPr>
            <a:spLocks noGrp="1"/>
          </p:cNvSpPr>
          <p:nvPr>
            <p:ph sz="quarter" idx="10"/>
          </p:nvPr>
        </p:nvSpPr>
        <p:spPr>
          <a:xfrm>
            <a:off x="6234545" y="2084525"/>
            <a:ext cx="5652656" cy="4312813"/>
          </a:xfrm>
        </p:spPr>
        <p:txBody>
          <a:bodyPr/>
          <a:lstStyle>
            <a:lvl1pPr>
              <a:defRPr sz="20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eaLnBrk="0" hangingPunct="0"/>
            <a:r>
              <a:rPr lang="en-US"/>
              <a:t>Copyright © 2019 Athena IT Solutions     All rights reserved.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S</a:t>
            </a:r>
            <a:fld id="{159366D3-820C-4652-9392-B5C17F0C53C2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4642403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_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486836" y="0"/>
            <a:ext cx="11576048" cy="6921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508001" y="990601"/>
            <a:ext cx="11395825" cy="546886"/>
          </a:xfrm>
          <a:solidFill>
            <a:srgbClr val="FFC000">
              <a:alpha val="40000"/>
            </a:srgbClr>
          </a:solidFill>
        </p:spPr>
        <p:txBody>
          <a:bodyPr/>
          <a:lstStyle>
            <a:lvl1pPr marL="0" indent="0">
              <a:buNone/>
              <a:defRPr sz="2000"/>
            </a:lvl1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508001" y="1675051"/>
            <a:ext cx="5491019" cy="4725749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4"/>
          <p:cNvSpPr>
            <a:spLocks noGrp="1"/>
          </p:cNvSpPr>
          <p:nvPr>
            <p:ph sz="quarter" idx="10"/>
          </p:nvPr>
        </p:nvSpPr>
        <p:spPr>
          <a:xfrm>
            <a:off x="6234545" y="1671589"/>
            <a:ext cx="5652656" cy="2325879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1"/>
          </p:nvPr>
        </p:nvSpPr>
        <p:spPr>
          <a:xfrm>
            <a:off x="6251168" y="4074924"/>
            <a:ext cx="5652656" cy="2325879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eaLnBrk="0" hangingPunct="0"/>
            <a:r>
              <a:rPr lang="en-US"/>
              <a:t>Copyright © 2019 Athena IT Solutions     All rights reserved.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en-US" dirty="0"/>
              <a:t>Slide </a:t>
            </a:r>
            <a:fld id="{159366D3-820C-4652-9392-B5C17F0C53C2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9604177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_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508000" y="0"/>
            <a:ext cx="11554884" cy="6921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508001" y="990601"/>
            <a:ext cx="11395825" cy="546886"/>
          </a:xfrm>
          <a:solidFill>
            <a:srgbClr val="FFC000">
              <a:alpha val="40000"/>
            </a:srgbClr>
          </a:solidFill>
        </p:spPr>
        <p:txBody>
          <a:bodyPr/>
          <a:lstStyle>
            <a:lvl1pPr>
              <a:defRPr sz="2000"/>
            </a:lvl1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508001" y="1675054"/>
            <a:ext cx="11379201" cy="2427611"/>
          </a:xfrm>
        </p:spPr>
        <p:txBody>
          <a:bodyPr/>
          <a:lstStyle>
            <a:lvl1pPr>
              <a:defRPr sz="20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Content Placeholder 4"/>
          <p:cNvSpPr>
            <a:spLocks noGrp="1"/>
          </p:cNvSpPr>
          <p:nvPr>
            <p:ph sz="quarter" idx="10"/>
          </p:nvPr>
        </p:nvSpPr>
        <p:spPr>
          <a:xfrm>
            <a:off x="508000" y="4167401"/>
            <a:ext cx="11379203" cy="2229937"/>
          </a:xfrm>
        </p:spPr>
        <p:txBody>
          <a:bodyPr/>
          <a:lstStyle>
            <a:lvl1pPr>
              <a:defRPr sz="20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eaLnBrk="0" hangingPunct="0"/>
            <a:r>
              <a:rPr lang="en-US"/>
              <a:t>Copyright © 2019 Athena IT Solutions     All rights reserved.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Slide </a:t>
            </a:r>
            <a:fld id="{159366D3-820C-4652-9392-B5C17F0C53C2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8066924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175684" y="0"/>
            <a:ext cx="11887200" cy="6921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508001" y="990601"/>
            <a:ext cx="11395825" cy="546886"/>
          </a:xfrm>
          <a:solidFill>
            <a:srgbClr val="FFC000">
              <a:alpha val="40000"/>
            </a:srgbClr>
          </a:solidFill>
        </p:spPr>
        <p:txBody>
          <a:bodyPr/>
          <a:lstStyle>
            <a:lvl1pPr>
              <a:defRPr sz="2000"/>
            </a:lvl1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508001" y="1675054"/>
            <a:ext cx="11379201" cy="2427611"/>
          </a:xfrm>
        </p:spPr>
        <p:txBody>
          <a:bodyPr/>
          <a:lstStyle>
            <a:lvl1pPr>
              <a:defRPr sz="20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Content Placeholder 4"/>
          <p:cNvSpPr>
            <a:spLocks noGrp="1"/>
          </p:cNvSpPr>
          <p:nvPr>
            <p:ph sz="quarter" idx="10"/>
          </p:nvPr>
        </p:nvSpPr>
        <p:spPr>
          <a:xfrm>
            <a:off x="508000" y="4167401"/>
            <a:ext cx="11379203" cy="2229937"/>
          </a:xfrm>
        </p:spPr>
        <p:txBody>
          <a:bodyPr/>
          <a:lstStyle>
            <a:lvl1pPr>
              <a:defRPr sz="20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eaLnBrk="0" hangingPunct="0"/>
            <a:r>
              <a:rPr lang="en-US">
                <a:solidFill>
                  <a:schemeClr val="bg1"/>
                </a:solidFill>
              </a:rPr>
              <a:t>Copyright © 2019 Athena IT Solutions     All rights reserved.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Slide </a:t>
            </a:r>
            <a:fld id="{159366D3-820C-4652-9392-B5C17F0C53C2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700911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1006" y="71720"/>
            <a:ext cx="6348238" cy="123637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8000" y="1476374"/>
            <a:ext cx="5234349" cy="49244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1831738" y="6569075"/>
            <a:ext cx="3021616" cy="19685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eaLnBrk="0" hangingPunct="0"/>
            <a:r>
              <a:rPr lang="en-US"/>
              <a:t>Copyright © 2019 Athena IT Solutions     All rights reserved.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486836" y="6569075"/>
            <a:ext cx="1324379" cy="196850"/>
          </a:xfrm>
        </p:spPr>
        <p:txBody>
          <a:bodyPr/>
          <a:lstStyle/>
          <a:p>
            <a:fld id="{159366D3-820C-4652-9392-B5C17F0C53C2}" type="slidenum">
              <a:rPr smtClean="0"/>
              <a:pPr/>
              <a:t>‹#›</a:t>
            </a:fld>
            <a:endParaRPr dirty="0"/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5742349" y="1470514"/>
            <a:ext cx="6376895" cy="49244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53668912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175684" y="0"/>
            <a:ext cx="11887200" cy="6921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508001" y="990601"/>
            <a:ext cx="11373659" cy="530702"/>
          </a:xfrm>
          <a:solidFill>
            <a:srgbClr val="FFC000">
              <a:alpha val="40000"/>
            </a:srgbClr>
          </a:solidFill>
        </p:spPr>
        <p:txBody>
          <a:bodyPr/>
          <a:lstStyle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508001" y="1586041"/>
            <a:ext cx="11373659" cy="4814761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9756339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8000" y="1676400"/>
            <a:ext cx="5334000" cy="4724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45200" y="1676400"/>
            <a:ext cx="5334000" cy="4724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quarter" idx="10"/>
          </p:nvPr>
        </p:nvSpPr>
        <p:spPr>
          <a:xfrm>
            <a:off x="508000" y="990604"/>
            <a:ext cx="5384800" cy="609599"/>
          </a:xfrm>
          <a:solidFill>
            <a:srgbClr val="FFC000">
              <a:alpha val="40000"/>
            </a:srgbClr>
          </a:solidFill>
        </p:spPr>
        <p:txBody>
          <a:bodyPr>
            <a:normAutofit/>
          </a:bodyPr>
          <a:lstStyle>
            <a:lvl1pPr>
              <a:defRPr sz="2000"/>
            </a:lvl1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quarter" idx="11"/>
          </p:nvPr>
        </p:nvSpPr>
        <p:spPr>
          <a:xfrm>
            <a:off x="6096001" y="990603"/>
            <a:ext cx="5283201" cy="609599"/>
          </a:xfrm>
          <a:solidFill>
            <a:srgbClr val="FFC000">
              <a:alpha val="40000"/>
            </a:srgbClr>
          </a:solidFill>
        </p:spPr>
        <p:txBody>
          <a:bodyPr>
            <a:normAutofit/>
          </a:bodyPr>
          <a:lstStyle>
            <a:lvl1pPr>
              <a:defRPr sz="2000"/>
            </a:lvl1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eaLnBrk="0" hangingPunct="0"/>
            <a:r>
              <a:rPr lang="en-US"/>
              <a:t>Copyright © 2019 Athena IT Solutions     All rights reserved.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en-US" dirty="0"/>
              <a:t>Slide </a:t>
            </a:r>
            <a:fld id="{159366D3-820C-4652-9392-B5C17F0C53C2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9752522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2_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508000" y="0"/>
            <a:ext cx="11554883" cy="6921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508001" y="990601"/>
            <a:ext cx="11373659" cy="530702"/>
          </a:xfrm>
          <a:solidFill>
            <a:srgbClr val="FFC000">
              <a:alpha val="40000"/>
            </a:srgbClr>
          </a:solidFill>
        </p:spPr>
        <p:txBody>
          <a:bodyPr/>
          <a:lstStyle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508001" y="1586041"/>
            <a:ext cx="11373659" cy="4814761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569075"/>
            <a:ext cx="4114800" cy="196850"/>
          </a:xfrm>
        </p:spPr>
        <p:txBody>
          <a:bodyPr/>
          <a:lstStyle/>
          <a:p>
            <a:r>
              <a:rPr lang="en-US"/>
              <a:t>Copyright © 2019 Athena IT Solutions     All rights reserved.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6836" y="6569075"/>
            <a:ext cx="1559681" cy="196850"/>
          </a:xfrm>
        </p:spPr>
        <p:txBody>
          <a:bodyPr/>
          <a:lstStyle/>
          <a:p>
            <a:fld id="{FE3135D1-0C18-4D9E-8500-BE5873EFF87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2825152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175684" y="0"/>
            <a:ext cx="11887200" cy="6921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508001" y="990604"/>
            <a:ext cx="11373659" cy="448585"/>
          </a:xfrm>
          <a:solidFill>
            <a:srgbClr val="92D050">
              <a:alpha val="40000"/>
            </a:srgbClr>
          </a:solidFill>
        </p:spPr>
        <p:txBody>
          <a:bodyPr/>
          <a:lstStyle>
            <a:lvl1pPr marL="0" indent="0">
              <a:buNone/>
              <a:defRPr sz="2000"/>
            </a:lvl1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508001" y="1582311"/>
            <a:ext cx="11373659" cy="481849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eaLnBrk="0" hangingPunct="0"/>
            <a:r>
              <a:rPr lang="en-US">
                <a:solidFill>
                  <a:schemeClr val="bg1"/>
                </a:solidFill>
              </a:rPr>
              <a:t>Copyright © 2019 Athena IT Solutions     All rights reserved.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/>
              <a:t>Slide </a:t>
            </a:r>
            <a:fld id="{159366D3-820C-4652-9392-B5C17F0C53C2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0961659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175684" y="0"/>
            <a:ext cx="11887200" cy="6921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508001" y="990601"/>
            <a:ext cx="11373659" cy="661554"/>
          </a:xfrm>
          <a:solidFill>
            <a:srgbClr val="92D050">
              <a:alpha val="40000"/>
            </a:srgbClr>
          </a:solidFill>
        </p:spPr>
        <p:txBody>
          <a:bodyPr/>
          <a:lstStyle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508001" y="1745676"/>
            <a:ext cx="11373659" cy="4655127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eaLnBrk="0" hangingPunct="0"/>
            <a:r>
              <a:rPr lang="en-US">
                <a:solidFill>
                  <a:schemeClr val="bg1"/>
                </a:solidFill>
              </a:rPr>
              <a:t>Copyright © 2019 Athena IT Solutions     All rights reserved.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/>
              <a:t>Slide </a:t>
            </a:r>
            <a:fld id="{159366D3-820C-4652-9392-B5C17F0C53C2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39239565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175684" y="0"/>
            <a:ext cx="11887200" cy="6921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508000" y="990601"/>
            <a:ext cx="5532581" cy="661554"/>
          </a:xfrm>
          <a:solidFill>
            <a:srgbClr val="99FF33">
              <a:alpha val="40000"/>
            </a:srgbClr>
          </a:solidFill>
        </p:spPr>
        <p:txBody>
          <a:bodyPr/>
          <a:lstStyle>
            <a:lvl1pPr>
              <a:defRPr sz="2000"/>
            </a:lvl1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508001" y="1745676"/>
            <a:ext cx="5491019" cy="4655127"/>
          </a:xfrm>
        </p:spPr>
        <p:txBody>
          <a:bodyPr/>
          <a:lstStyle>
            <a:lvl1pPr>
              <a:defRPr sz="20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4"/>
          <p:cNvSpPr>
            <a:spLocks noGrp="1"/>
          </p:cNvSpPr>
          <p:nvPr>
            <p:ph sz="quarter" idx="10"/>
          </p:nvPr>
        </p:nvSpPr>
        <p:spPr>
          <a:xfrm>
            <a:off x="6234545" y="1742211"/>
            <a:ext cx="5652656" cy="4655127"/>
          </a:xfrm>
        </p:spPr>
        <p:txBody>
          <a:bodyPr/>
          <a:lstStyle>
            <a:lvl1pPr>
              <a:defRPr sz="20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quarter" idx="11"/>
          </p:nvPr>
        </p:nvSpPr>
        <p:spPr>
          <a:xfrm>
            <a:off x="6266875" y="990601"/>
            <a:ext cx="5532581" cy="661554"/>
          </a:xfrm>
          <a:solidFill>
            <a:srgbClr val="99FF33">
              <a:alpha val="40000"/>
            </a:srgbClr>
          </a:solidFill>
        </p:spPr>
        <p:txBody>
          <a:bodyPr/>
          <a:lstStyle>
            <a:lvl1pPr>
              <a:defRPr sz="2000"/>
            </a:lvl1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eaLnBrk="0" hangingPunct="0"/>
            <a:r>
              <a:rPr lang="en-US">
                <a:solidFill>
                  <a:schemeClr val="bg1"/>
                </a:solidFill>
              </a:rPr>
              <a:t>Copyright © 2019 Athena IT Solutions     All rights reserved.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en-US" dirty="0"/>
              <a:t>Slide </a:t>
            </a:r>
            <a:fld id="{159366D3-820C-4652-9392-B5C17F0C53C2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3681441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175684" y="0"/>
            <a:ext cx="11887200" cy="6921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508001" y="990604"/>
            <a:ext cx="5460779" cy="472439"/>
          </a:xfrm>
          <a:solidFill>
            <a:srgbClr val="99FF33">
              <a:alpha val="40000"/>
            </a:srgbClr>
          </a:solidFill>
        </p:spPr>
        <p:txBody>
          <a:bodyPr/>
          <a:lstStyle>
            <a:lvl1pPr marL="0" indent="0">
              <a:buNone/>
              <a:defRPr sz="2000"/>
            </a:lvl1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508001" y="1566407"/>
            <a:ext cx="5491019" cy="483439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4"/>
          <p:cNvSpPr>
            <a:spLocks noGrp="1"/>
          </p:cNvSpPr>
          <p:nvPr>
            <p:ph sz="quarter" idx="10"/>
          </p:nvPr>
        </p:nvSpPr>
        <p:spPr>
          <a:xfrm>
            <a:off x="6234545" y="1566408"/>
            <a:ext cx="5652656" cy="4830928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quarter" idx="11"/>
          </p:nvPr>
        </p:nvSpPr>
        <p:spPr>
          <a:xfrm>
            <a:off x="6235071" y="990601"/>
            <a:ext cx="5532581" cy="464488"/>
          </a:xfrm>
          <a:solidFill>
            <a:srgbClr val="99FF33">
              <a:alpha val="40000"/>
            </a:srgbClr>
          </a:solidFill>
        </p:spPr>
        <p:txBody>
          <a:bodyPr/>
          <a:lstStyle>
            <a:lvl1pPr marL="0" indent="0">
              <a:buNone/>
              <a:defRPr sz="2000"/>
            </a:lvl1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eaLnBrk="0" hangingPunct="0"/>
            <a:r>
              <a:rPr lang="en-US">
                <a:solidFill>
                  <a:schemeClr val="bg1"/>
                </a:solidFill>
              </a:rPr>
              <a:t>Copyright © 2019 Athena IT Solutions     All rights reserved.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en-US" dirty="0"/>
              <a:t>Slide </a:t>
            </a:r>
            <a:fld id="{159366D3-820C-4652-9392-B5C17F0C53C2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6035556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175684" y="0"/>
            <a:ext cx="11887200" cy="6921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508001" y="990601"/>
            <a:ext cx="11395825" cy="661554"/>
          </a:xfrm>
          <a:solidFill>
            <a:srgbClr val="99FF33">
              <a:alpha val="40000"/>
            </a:srgbClr>
          </a:solidFill>
        </p:spPr>
        <p:txBody>
          <a:bodyPr/>
          <a:lstStyle>
            <a:lvl1pPr>
              <a:defRPr sz="2000"/>
            </a:lvl1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508001" y="1745676"/>
            <a:ext cx="5491019" cy="4655127"/>
          </a:xfrm>
        </p:spPr>
        <p:txBody>
          <a:bodyPr/>
          <a:lstStyle>
            <a:lvl1pPr>
              <a:defRPr sz="20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4"/>
          <p:cNvSpPr>
            <a:spLocks noGrp="1"/>
          </p:cNvSpPr>
          <p:nvPr>
            <p:ph sz="quarter" idx="10"/>
          </p:nvPr>
        </p:nvSpPr>
        <p:spPr>
          <a:xfrm>
            <a:off x="6234545" y="1742211"/>
            <a:ext cx="5652656" cy="4655127"/>
          </a:xfrm>
        </p:spPr>
        <p:txBody>
          <a:bodyPr/>
          <a:lstStyle>
            <a:lvl1pPr>
              <a:defRPr sz="20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eaLnBrk="0" hangingPunct="0"/>
            <a:r>
              <a:rPr lang="en-US">
                <a:solidFill>
                  <a:schemeClr val="bg1"/>
                </a:solidFill>
              </a:rPr>
              <a:t>Copyright © 2019 Athena IT Solutions     All rights reserved.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Slide </a:t>
            </a:r>
            <a:fld id="{159366D3-820C-4652-9392-B5C17F0C53C2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80660175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508000" y="0"/>
            <a:ext cx="11554883" cy="6921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508001" y="990600"/>
            <a:ext cx="10854441" cy="26289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508001" y="3771900"/>
            <a:ext cx="10854441" cy="26289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eaLnBrk="0" hangingPunct="0"/>
            <a:r>
              <a:rPr lang="en-US">
                <a:solidFill>
                  <a:schemeClr val="bg1"/>
                </a:solidFill>
              </a:rPr>
              <a:t>Copyright © 2019 Athena IT Solutions     All rights reserved.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/>
              <a:t>Slide </a:t>
            </a:r>
            <a:fld id="{159366D3-820C-4652-9392-B5C17F0C53C2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30303967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8000" y="990601"/>
            <a:ext cx="5334000" cy="257348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45200" y="990601"/>
            <a:ext cx="5334000" cy="257348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half" idx="10"/>
          </p:nvPr>
        </p:nvSpPr>
        <p:spPr>
          <a:xfrm>
            <a:off x="544944" y="3699189"/>
            <a:ext cx="5334000" cy="2639269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half" idx="11"/>
          </p:nvPr>
        </p:nvSpPr>
        <p:spPr>
          <a:xfrm>
            <a:off x="6082144" y="3699187"/>
            <a:ext cx="5334000" cy="266005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eaLnBrk="0" hangingPunct="0"/>
            <a:r>
              <a:rPr lang="en-US">
                <a:solidFill>
                  <a:schemeClr val="bg1"/>
                </a:solidFill>
              </a:rPr>
              <a:t>Copyright © 2019 Athena IT Solutions     All rights reserved.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en-US" dirty="0"/>
              <a:t>Slide </a:t>
            </a:r>
            <a:fld id="{159366D3-820C-4652-9392-B5C17F0C53C2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74978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0"/>
          <p:cNvSpPr>
            <a:spLocks noChangeArrowheads="1"/>
          </p:cNvSpPr>
          <p:nvPr/>
        </p:nvSpPr>
        <p:spPr bwMode="white">
          <a:xfrm>
            <a:off x="0" y="6477003"/>
            <a:ext cx="3048000" cy="11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</a:pPr>
            <a:endParaRPr lang="en-US" altLang="en-US" sz="1000" dirty="0">
              <a:solidFill>
                <a:schemeClr val="bg1"/>
              </a:solidFill>
              <a:latin typeface="Times New Roman" pitchFamily="18" charset="0"/>
            </a:endParaRPr>
          </a:p>
        </p:txBody>
      </p:sp>
      <p:sp>
        <p:nvSpPr>
          <p:cNvPr id="4" name="Rectangle 16"/>
          <p:cNvSpPr>
            <a:spLocks noChangeArrowheads="1"/>
          </p:cNvSpPr>
          <p:nvPr userDrawn="1"/>
        </p:nvSpPr>
        <p:spPr bwMode="auto">
          <a:xfrm>
            <a:off x="914400" y="4310814"/>
            <a:ext cx="41910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en-US" b="1" dirty="0">
                <a:solidFill>
                  <a:schemeClr val="accent5">
                    <a:lumMod val="75000"/>
                  </a:schemeClr>
                </a:solidFill>
                <a:latin typeface="Calibri" pitchFamily="34" charset="0"/>
                <a:ea typeface="Calibri" pitchFamily="34" charset="0"/>
                <a:cs typeface="Calibri" pitchFamily="34" charset="0"/>
              </a:rPr>
              <a:t>Rick Sherman</a:t>
            </a:r>
          </a:p>
          <a:p>
            <a:r>
              <a:rPr lang="en-US" altLang="en-US" b="1" dirty="0">
                <a:solidFill>
                  <a:schemeClr val="accent5">
                    <a:lumMod val="75000"/>
                  </a:schemeClr>
                </a:solidFill>
                <a:latin typeface="Calibri" pitchFamily="34" charset="0"/>
                <a:ea typeface="Calibri" pitchFamily="34" charset="0"/>
                <a:cs typeface="Calibri" pitchFamily="34" charset="0"/>
              </a:rPr>
              <a:t>Athena IT Solutions</a:t>
            </a:r>
          </a:p>
          <a:p>
            <a:r>
              <a:rPr lang="en-US" altLang="en-US" sz="1200" b="1" dirty="0">
                <a:solidFill>
                  <a:schemeClr val="accent5">
                    <a:lumMod val="75000"/>
                  </a:schemeClr>
                </a:solidFill>
                <a:latin typeface="Calibri" pitchFamily="34" charset="0"/>
                <a:ea typeface="Calibri" pitchFamily="34" charset="0"/>
                <a:cs typeface="Calibri" pitchFamily="34" charset="0"/>
              </a:rPr>
              <a:t>rick.sherman@athena-solutions.com</a:t>
            </a:r>
          </a:p>
        </p:txBody>
      </p:sp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914400" y="1814745"/>
            <a:ext cx="3863788" cy="1470025"/>
          </a:xfrm>
        </p:spPr>
        <p:txBody>
          <a:bodyPr>
            <a:normAutofit/>
          </a:bodyPr>
          <a:lstStyle>
            <a:lvl1pPr algn="l">
              <a:defRPr lang="en-US" sz="4000" b="1" kern="1200" dirty="0" smtClean="0">
                <a:solidFill>
                  <a:schemeClr val="accent5">
                    <a:lumMod val="75000"/>
                  </a:schemeClr>
                </a:solidFill>
                <a:latin typeface="Calibri" pitchFamily="34" charset="0"/>
                <a:ea typeface="+mn-ea"/>
                <a:cs typeface="Calibri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0"/>
            <a:ext cx="7315200" cy="6309360"/>
          </a:xfrm>
          <a:prstGeom prst="rect">
            <a:avLst/>
          </a:prstGeom>
        </p:spPr>
      </p:pic>
      <p:pic>
        <p:nvPicPr>
          <p:cNvPr id="12" name="Picture 57" descr="athena-it-solutions-blue-gr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0133" y="6461124"/>
            <a:ext cx="1428751" cy="39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4038600" y="6569075"/>
            <a:ext cx="4114800" cy="1968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pPr eaLnBrk="0" hangingPunct="0"/>
            <a:r>
              <a:rPr lang="en-US"/>
              <a:t>Copyright © 2019 Athena IT Solutions     All rights reserved.</a:t>
            </a:r>
            <a:endParaRPr lang="en-US" dirty="0"/>
          </a:p>
        </p:txBody>
      </p:sp>
      <p:sp>
        <p:nvSpPr>
          <p:cNvPr id="15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486836" y="6569075"/>
            <a:ext cx="1559681" cy="1968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800" kern="1200" smtClean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</a:lstStyle>
          <a:p>
            <a:fld id="{159366D3-820C-4652-9392-B5C17F0C53C2}" type="slidenum">
              <a:rPr smtClean="0"/>
              <a:pPr/>
              <a:t>‹#›</a:t>
            </a:fld>
            <a:endParaRPr dirty="0"/>
          </a:p>
        </p:txBody>
      </p:sp>
      <p:cxnSp>
        <p:nvCxnSpPr>
          <p:cNvPr id="16" name="Straight Connector 15"/>
          <p:cNvCxnSpPr/>
          <p:nvPr userDrawn="1"/>
        </p:nvCxnSpPr>
        <p:spPr bwMode="auto">
          <a:xfrm>
            <a:off x="450496" y="6538819"/>
            <a:ext cx="9832193" cy="30259"/>
          </a:xfrm>
          <a:prstGeom prst="lin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2450326169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933" y="6316666"/>
            <a:ext cx="12208933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0"/>
          <p:cNvSpPr>
            <a:spLocks noChangeArrowheads="1"/>
          </p:cNvSpPr>
          <p:nvPr/>
        </p:nvSpPr>
        <p:spPr bwMode="white">
          <a:xfrm>
            <a:off x="0" y="6477003"/>
            <a:ext cx="3048000" cy="11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</a:pPr>
            <a:endParaRPr lang="en-US" altLang="en-US" sz="1000" dirty="0">
              <a:solidFill>
                <a:schemeClr val="bg1"/>
              </a:solidFill>
              <a:latin typeface="Times New Roman" pitchFamily="18" charset="0"/>
            </a:endParaRPr>
          </a:p>
        </p:txBody>
      </p:sp>
      <p:pic>
        <p:nvPicPr>
          <p:cNvPr id="7" name="Picture 1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3" y="3"/>
            <a:ext cx="12192000" cy="950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914400" y="1814745"/>
            <a:ext cx="10363200" cy="1470025"/>
          </a:xfrm>
        </p:spPr>
        <p:txBody>
          <a:bodyPr>
            <a:normAutofit/>
          </a:bodyPr>
          <a:lstStyle>
            <a:lvl1pPr algn="ctr">
              <a:defRPr lang="en-US" sz="3200" b="1" kern="1200" dirty="0" smtClean="0">
                <a:solidFill>
                  <a:srgbClr val="7030A0"/>
                </a:solidFill>
                <a:latin typeface="Calibri" pitchFamily="34" charset="0"/>
                <a:ea typeface="+mn-ea"/>
                <a:cs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idx="1"/>
          </p:nvPr>
        </p:nvSpPr>
        <p:spPr>
          <a:xfrm>
            <a:off x="919124" y="3284766"/>
            <a:ext cx="10363200" cy="1029325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2800" b="1">
                <a:solidFill>
                  <a:srgbClr val="FFC000"/>
                </a:solidFill>
                <a:latin typeface="Calibri" pitchFamily="34" charset="0"/>
                <a:cs typeface="Calibri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Rectangle 16"/>
          <p:cNvSpPr>
            <a:spLocks noChangeArrowheads="1"/>
          </p:cNvSpPr>
          <p:nvPr userDrawn="1"/>
        </p:nvSpPr>
        <p:spPr bwMode="auto">
          <a:xfrm>
            <a:off x="7823200" y="4983166"/>
            <a:ext cx="41910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en-US" b="1" dirty="0">
                <a:solidFill>
                  <a:schemeClr val="tx1"/>
                </a:solidFill>
                <a:latin typeface="Calibri" pitchFamily="34" charset="0"/>
                <a:ea typeface="Calibri" pitchFamily="34" charset="0"/>
                <a:cs typeface="Calibri" pitchFamily="34" charset="0"/>
              </a:rPr>
              <a:t>Rick Sherman</a:t>
            </a:r>
          </a:p>
          <a:p>
            <a:r>
              <a:rPr lang="en-US" altLang="en-US" b="1" dirty="0">
                <a:solidFill>
                  <a:schemeClr val="tx1"/>
                </a:solidFill>
                <a:latin typeface="Calibri" pitchFamily="34" charset="0"/>
                <a:ea typeface="Calibri" pitchFamily="34" charset="0"/>
                <a:cs typeface="Calibri" pitchFamily="34" charset="0"/>
              </a:rPr>
              <a:t>Athena IT Solutions</a:t>
            </a:r>
          </a:p>
          <a:p>
            <a:r>
              <a:rPr lang="en-US" altLang="en-US" sz="1200" b="1" dirty="0">
                <a:solidFill>
                  <a:schemeClr val="tx1"/>
                </a:solidFill>
                <a:latin typeface="Calibri" pitchFamily="34" charset="0"/>
                <a:ea typeface="Calibri" pitchFamily="34" charset="0"/>
                <a:cs typeface="Calibri" pitchFamily="34" charset="0"/>
              </a:rPr>
              <a:t>rick.sherman@athena-solutions.com </a:t>
            </a:r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0"/>
          </p:nvPr>
        </p:nvSpPr>
        <p:spPr>
          <a:xfrm>
            <a:off x="4038600" y="6483351"/>
            <a:ext cx="4114800" cy="196850"/>
          </a:xfrm>
        </p:spPr>
        <p:txBody>
          <a:bodyPr/>
          <a:lstStyle/>
          <a:p>
            <a:pPr eaLnBrk="0" hangingPunct="0"/>
            <a:r>
              <a:rPr lang="en-US">
                <a:solidFill>
                  <a:schemeClr val="bg1"/>
                </a:solidFill>
              </a:rPr>
              <a:t>Copyright © 2019 Athena IT Solutions     All rights reserved.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486836" y="6459539"/>
            <a:ext cx="1559681" cy="196850"/>
          </a:xfrm>
        </p:spPr>
        <p:txBody>
          <a:bodyPr/>
          <a:lstStyle/>
          <a:p>
            <a:r>
              <a:rPr lang="en-US" dirty="0"/>
              <a:t>Slide </a:t>
            </a:r>
            <a:fld id="{159366D3-820C-4652-9392-B5C17F0C53C2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17934829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738994"/>
            <a:ext cx="10972800" cy="438717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926768" y="6478812"/>
            <a:ext cx="1828805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Copyright © 2019 Athena IT Solutions     All rights reserved.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135D1-0C18-4D9E-8500-BE5873EFF87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3"/>
          </p:nvPr>
        </p:nvSpPr>
        <p:spPr>
          <a:xfrm>
            <a:off x="609600" y="988105"/>
            <a:ext cx="10972800" cy="639762"/>
          </a:xfrm>
          <a:solidFill>
            <a:srgbClr val="9966FF"/>
          </a:solidFill>
        </p:spPr>
        <p:txBody>
          <a:bodyPr anchor="ctr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3497065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738994"/>
            <a:ext cx="10972800" cy="438717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926768" y="6478812"/>
            <a:ext cx="1828805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2019 Athena IT Solutions     All rights reserved.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135D1-0C18-4D9E-8500-BE5873EFF87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3"/>
          </p:nvPr>
        </p:nvSpPr>
        <p:spPr>
          <a:xfrm>
            <a:off x="609600" y="988105"/>
            <a:ext cx="10972800" cy="639762"/>
          </a:xfrm>
          <a:solidFill>
            <a:srgbClr val="9966FF"/>
          </a:solidFill>
        </p:spPr>
        <p:txBody>
          <a:bodyPr anchor="ctr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17334015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175684" y="0"/>
            <a:ext cx="11887200" cy="6921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508001" y="990601"/>
            <a:ext cx="11373659" cy="661554"/>
          </a:xfrm>
          <a:solidFill>
            <a:srgbClr val="9933FF">
              <a:alpha val="60000"/>
            </a:srgbClr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508001" y="1745676"/>
            <a:ext cx="11373659" cy="4655127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eaLnBrk="0" hangingPunct="0"/>
            <a:r>
              <a:rPr lang="en-US">
                <a:solidFill>
                  <a:schemeClr val="bg1"/>
                </a:solidFill>
              </a:rPr>
              <a:t>Copyright © 2019 Athena IT Solutions     All rights reserved.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/>
              <a:t>Slide </a:t>
            </a:r>
            <a:fld id="{159366D3-820C-4652-9392-B5C17F0C53C2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05261454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175684" y="0"/>
            <a:ext cx="11887200" cy="6921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508000" y="990601"/>
            <a:ext cx="5532581" cy="661554"/>
          </a:xfrm>
          <a:solidFill>
            <a:srgbClr val="9933FF">
              <a:alpha val="40000"/>
            </a:srgbClr>
          </a:solidFill>
        </p:spPr>
        <p:txBody>
          <a:bodyPr/>
          <a:lstStyle>
            <a:lvl1pPr>
              <a:defRPr sz="2000"/>
            </a:lvl1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508001" y="1745676"/>
            <a:ext cx="5491019" cy="4655127"/>
          </a:xfrm>
        </p:spPr>
        <p:txBody>
          <a:bodyPr/>
          <a:lstStyle>
            <a:lvl1pPr>
              <a:defRPr sz="20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4"/>
          <p:cNvSpPr>
            <a:spLocks noGrp="1"/>
          </p:cNvSpPr>
          <p:nvPr>
            <p:ph sz="quarter" idx="10"/>
          </p:nvPr>
        </p:nvSpPr>
        <p:spPr>
          <a:xfrm>
            <a:off x="6234545" y="1742211"/>
            <a:ext cx="5652656" cy="4655127"/>
          </a:xfrm>
        </p:spPr>
        <p:txBody>
          <a:bodyPr/>
          <a:lstStyle>
            <a:lvl1pPr>
              <a:defRPr sz="20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quarter" idx="11"/>
          </p:nvPr>
        </p:nvSpPr>
        <p:spPr>
          <a:xfrm>
            <a:off x="6266875" y="990601"/>
            <a:ext cx="5532581" cy="661554"/>
          </a:xfrm>
          <a:solidFill>
            <a:srgbClr val="9933FF">
              <a:alpha val="40000"/>
            </a:srgbClr>
          </a:solidFill>
        </p:spPr>
        <p:txBody>
          <a:bodyPr/>
          <a:lstStyle>
            <a:lvl1pPr>
              <a:defRPr sz="2000"/>
            </a:lvl1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eaLnBrk="0" hangingPunct="0"/>
            <a:r>
              <a:rPr lang="en-US">
                <a:solidFill>
                  <a:schemeClr val="bg1"/>
                </a:solidFill>
              </a:rPr>
              <a:t>Copyright © 2019 Athena IT Solutions     All rights reserved.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en-US" dirty="0"/>
              <a:t>Slide </a:t>
            </a:r>
            <a:fld id="{159366D3-820C-4652-9392-B5C17F0C53C2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75605575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175684" y="0"/>
            <a:ext cx="11887200" cy="6921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508001" y="990601"/>
            <a:ext cx="11373659" cy="1080960"/>
          </a:xfrm>
          <a:solidFill>
            <a:srgbClr val="9933FF">
              <a:alpha val="60000"/>
            </a:srgbClr>
          </a:solidFill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508001" y="2160576"/>
            <a:ext cx="11373659" cy="4240227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eaLnBrk="0" hangingPunct="0"/>
            <a:r>
              <a:rPr lang="en-US">
                <a:solidFill>
                  <a:schemeClr val="bg1"/>
                </a:solidFill>
              </a:rPr>
              <a:t>Copyright © 2019 Athena IT Solutions     All rights reserved.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/>
              <a:t>Slide </a:t>
            </a:r>
            <a:fld id="{159366D3-820C-4652-9392-B5C17F0C53C2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87818488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486836" y="0"/>
            <a:ext cx="11576048" cy="6921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508000" y="990601"/>
            <a:ext cx="5532581" cy="661554"/>
          </a:xfrm>
          <a:solidFill>
            <a:srgbClr val="9933FF">
              <a:alpha val="40000"/>
            </a:srgbClr>
          </a:solidFill>
        </p:spPr>
        <p:txBody>
          <a:bodyPr/>
          <a:lstStyle>
            <a:lvl1pPr>
              <a:defRPr sz="2000"/>
            </a:lvl1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508001" y="1745676"/>
            <a:ext cx="5491019" cy="4655127"/>
          </a:xfrm>
        </p:spPr>
        <p:txBody>
          <a:bodyPr/>
          <a:lstStyle>
            <a:lvl1pPr>
              <a:defRPr sz="20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4"/>
          <p:cNvSpPr>
            <a:spLocks noGrp="1"/>
          </p:cNvSpPr>
          <p:nvPr>
            <p:ph sz="quarter" idx="10"/>
          </p:nvPr>
        </p:nvSpPr>
        <p:spPr>
          <a:xfrm>
            <a:off x="6234545" y="1742211"/>
            <a:ext cx="5652656" cy="4655127"/>
          </a:xfrm>
        </p:spPr>
        <p:txBody>
          <a:bodyPr/>
          <a:lstStyle>
            <a:lvl1pPr>
              <a:defRPr sz="20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quarter" idx="11"/>
          </p:nvPr>
        </p:nvSpPr>
        <p:spPr>
          <a:xfrm>
            <a:off x="6266875" y="990601"/>
            <a:ext cx="5532581" cy="661554"/>
          </a:xfrm>
          <a:solidFill>
            <a:srgbClr val="9933FF">
              <a:alpha val="40000"/>
            </a:srgbClr>
          </a:solidFill>
        </p:spPr>
        <p:txBody>
          <a:bodyPr/>
          <a:lstStyle>
            <a:lvl1pPr>
              <a:defRPr sz="2000"/>
            </a:lvl1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eaLnBrk="0" hangingPunct="0"/>
            <a:r>
              <a:rPr lang="en-US"/>
              <a:t>Copyright © 2019 Athena IT Solutions     All rights reserved.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en-US" dirty="0"/>
              <a:t>Slide </a:t>
            </a:r>
            <a:fld id="{159366D3-820C-4652-9392-B5C17F0C53C2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36996072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738994"/>
            <a:ext cx="10972800" cy="438717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Copyright © 2019 Athena IT Solutions     All rights reserved.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135D1-0C18-4D9E-8500-BE5873EFF87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3"/>
          </p:nvPr>
        </p:nvSpPr>
        <p:spPr>
          <a:xfrm>
            <a:off x="609600" y="988105"/>
            <a:ext cx="10972800" cy="639762"/>
          </a:xfrm>
          <a:solidFill>
            <a:srgbClr val="9966FF"/>
          </a:solidFill>
        </p:spPr>
        <p:txBody>
          <a:bodyPr anchor="ctr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71123779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738994"/>
            <a:ext cx="10972800" cy="438717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2019 Athena IT Solutions     All rights reserved.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135D1-0C18-4D9E-8500-BE5873EFF87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3"/>
          </p:nvPr>
        </p:nvSpPr>
        <p:spPr>
          <a:xfrm>
            <a:off x="609600" y="988105"/>
            <a:ext cx="10972800" cy="639762"/>
          </a:xfrm>
          <a:solidFill>
            <a:srgbClr val="9966FF"/>
          </a:solidFill>
        </p:spPr>
        <p:txBody>
          <a:bodyPr anchor="ctr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90767981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0"/>
          <p:cNvSpPr>
            <a:spLocks noChangeArrowheads="1"/>
          </p:cNvSpPr>
          <p:nvPr/>
        </p:nvSpPr>
        <p:spPr bwMode="white">
          <a:xfrm>
            <a:off x="0" y="6477003"/>
            <a:ext cx="3048000" cy="11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</a:pPr>
            <a:endParaRPr lang="en-US" altLang="en-US" sz="1000" dirty="0">
              <a:solidFill>
                <a:schemeClr val="bg1"/>
              </a:solidFill>
              <a:latin typeface="Times New Roman" pitchFamily="18" charset="0"/>
            </a:endParaRPr>
          </a:p>
        </p:txBody>
      </p:sp>
      <p:sp>
        <p:nvSpPr>
          <p:cNvPr id="4" name="Rectangle 16"/>
          <p:cNvSpPr>
            <a:spLocks noChangeArrowheads="1"/>
          </p:cNvSpPr>
          <p:nvPr userDrawn="1"/>
        </p:nvSpPr>
        <p:spPr bwMode="auto">
          <a:xfrm>
            <a:off x="7823200" y="4983166"/>
            <a:ext cx="41910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en-US" b="1" dirty="0">
                <a:solidFill>
                  <a:srgbClr val="7878DE"/>
                </a:solidFill>
                <a:latin typeface="Calibri" pitchFamily="34" charset="0"/>
                <a:ea typeface="Calibri" pitchFamily="34" charset="0"/>
                <a:cs typeface="Calibri" pitchFamily="34" charset="0"/>
              </a:rPr>
              <a:t>Rick Sherman</a:t>
            </a:r>
          </a:p>
          <a:p>
            <a:r>
              <a:rPr lang="en-US" altLang="en-US" b="1" dirty="0">
                <a:solidFill>
                  <a:srgbClr val="7878DE"/>
                </a:solidFill>
                <a:latin typeface="Calibri" pitchFamily="34" charset="0"/>
                <a:ea typeface="Calibri" pitchFamily="34" charset="0"/>
                <a:cs typeface="Calibri" pitchFamily="34" charset="0"/>
              </a:rPr>
              <a:t>Athena IT Solutions</a:t>
            </a:r>
          </a:p>
          <a:p>
            <a:r>
              <a:rPr lang="en-US" altLang="en-US" sz="1200" b="1" dirty="0">
                <a:solidFill>
                  <a:srgbClr val="7878DE"/>
                </a:solidFill>
                <a:latin typeface="Calibri" pitchFamily="34" charset="0"/>
                <a:ea typeface="Calibri" pitchFamily="34" charset="0"/>
                <a:cs typeface="Calibri" pitchFamily="34" charset="0"/>
              </a:rPr>
              <a:t>rick.sherman@athena-solutions.com</a:t>
            </a:r>
          </a:p>
        </p:txBody>
      </p:sp>
      <p:pic>
        <p:nvPicPr>
          <p:cNvPr id="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933" y="6316666"/>
            <a:ext cx="12208933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16"/>
          <p:cNvPicPr>
            <a:picLocks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6" y="3"/>
            <a:ext cx="9153525" cy="950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914400" y="1814745"/>
            <a:ext cx="10363200" cy="1470025"/>
          </a:xfrm>
        </p:spPr>
        <p:txBody>
          <a:bodyPr>
            <a:normAutofit/>
          </a:bodyPr>
          <a:lstStyle>
            <a:lvl1pPr algn="ctr">
              <a:defRPr lang="en-US" sz="4000" b="1" kern="1200" dirty="0" smtClean="0">
                <a:solidFill>
                  <a:srgbClr val="7030A0"/>
                </a:solidFill>
                <a:latin typeface="Calibri" pitchFamily="34" charset="0"/>
                <a:ea typeface="+mn-ea"/>
                <a:cs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4038600" y="6483351"/>
            <a:ext cx="4114800" cy="196850"/>
          </a:xfrm>
        </p:spPr>
        <p:txBody>
          <a:bodyPr/>
          <a:lstStyle/>
          <a:p>
            <a:pPr eaLnBrk="0" hangingPunct="0"/>
            <a:r>
              <a:rPr lang="en-US">
                <a:solidFill>
                  <a:schemeClr val="bg1"/>
                </a:solidFill>
              </a:rPr>
              <a:t>Copyright © 2019 Athena IT Solutions     All rights reserved.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>
          <a:xfrm>
            <a:off x="486836" y="6459539"/>
            <a:ext cx="1559681" cy="196850"/>
          </a:xfrm>
        </p:spPr>
        <p:txBody>
          <a:bodyPr/>
          <a:lstStyle/>
          <a:p>
            <a:r>
              <a:rPr lang="en-US" dirty="0"/>
              <a:t>Slide </a:t>
            </a:r>
            <a:fld id="{159366D3-820C-4652-9392-B5C17F0C53C2}" type="slidenum">
              <a:rPr smtClean="0"/>
              <a:pPr/>
              <a:t>‹#›</a:t>
            </a:fld>
            <a:endParaRPr dirty="0"/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9157771" y="3"/>
            <a:ext cx="3034229" cy="950913"/>
          </a:xfrm>
          <a:prstGeom prst="rect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solidFill>
                  <a:schemeClr val="tx1"/>
                </a:solidFill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31289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1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0"/>
          <p:cNvSpPr>
            <a:spLocks noChangeArrowheads="1"/>
          </p:cNvSpPr>
          <p:nvPr/>
        </p:nvSpPr>
        <p:spPr bwMode="white">
          <a:xfrm>
            <a:off x="0" y="6477003"/>
            <a:ext cx="3048000" cy="11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</a:pPr>
            <a:endParaRPr lang="en-US" altLang="en-US" sz="1000" dirty="0">
              <a:solidFill>
                <a:schemeClr val="bg1"/>
              </a:solidFill>
              <a:latin typeface="Times New Roman" pitchFamily="18" charset="0"/>
            </a:endParaRPr>
          </a:p>
        </p:txBody>
      </p:sp>
      <p:sp>
        <p:nvSpPr>
          <p:cNvPr id="4" name="Rectangle 16"/>
          <p:cNvSpPr>
            <a:spLocks noChangeArrowheads="1"/>
          </p:cNvSpPr>
          <p:nvPr userDrawn="1"/>
        </p:nvSpPr>
        <p:spPr bwMode="auto">
          <a:xfrm>
            <a:off x="914400" y="4857661"/>
            <a:ext cx="41910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en-US" b="1" dirty="0">
                <a:solidFill>
                  <a:schemeClr val="accent5">
                    <a:lumMod val="75000"/>
                  </a:schemeClr>
                </a:solidFill>
                <a:latin typeface="Calibri" pitchFamily="34" charset="0"/>
                <a:ea typeface="Calibri" pitchFamily="34" charset="0"/>
                <a:cs typeface="Calibri" pitchFamily="34" charset="0"/>
              </a:rPr>
              <a:t>Rick Sherman</a:t>
            </a:r>
          </a:p>
          <a:p>
            <a:r>
              <a:rPr lang="en-US" altLang="en-US" b="1" dirty="0">
                <a:solidFill>
                  <a:schemeClr val="accent5">
                    <a:lumMod val="75000"/>
                  </a:schemeClr>
                </a:solidFill>
                <a:latin typeface="Calibri" pitchFamily="34" charset="0"/>
                <a:ea typeface="Calibri" pitchFamily="34" charset="0"/>
                <a:cs typeface="Calibri" pitchFamily="34" charset="0"/>
              </a:rPr>
              <a:t>Athena IT Solutions</a:t>
            </a:r>
          </a:p>
          <a:p>
            <a:r>
              <a:rPr lang="en-US" altLang="en-US" sz="1200" b="1" dirty="0">
                <a:solidFill>
                  <a:schemeClr val="accent5">
                    <a:lumMod val="75000"/>
                  </a:schemeClr>
                </a:solidFill>
                <a:latin typeface="Calibri" pitchFamily="34" charset="0"/>
                <a:ea typeface="Calibri" pitchFamily="34" charset="0"/>
                <a:cs typeface="Calibri" pitchFamily="34" charset="0"/>
              </a:rPr>
              <a:t>rick.sherman@athena-solutions.com</a:t>
            </a:r>
          </a:p>
        </p:txBody>
      </p:sp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914400" y="1814745"/>
            <a:ext cx="5719482" cy="1470025"/>
          </a:xfrm>
        </p:spPr>
        <p:txBody>
          <a:bodyPr>
            <a:normAutofit/>
          </a:bodyPr>
          <a:lstStyle>
            <a:lvl1pPr algn="l">
              <a:defRPr lang="en-US" sz="4000" b="1" kern="1200" dirty="0" smtClean="0">
                <a:solidFill>
                  <a:schemeClr val="accent5">
                    <a:lumMod val="75000"/>
                  </a:schemeClr>
                </a:solidFill>
                <a:latin typeface="Calibri" pitchFamily="34" charset="0"/>
                <a:ea typeface="+mn-ea"/>
                <a:cs typeface="Calibri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2" name="Picture 57" descr="athena-it-solutions-blue-gr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0133" y="6461124"/>
            <a:ext cx="1428751" cy="39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4038600" y="6569075"/>
            <a:ext cx="4114800" cy="1968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pPr eaLnBrk="0" hangingPunct="0"/>
            <a:r>
              <a:rPr lang="en-US"/>
              <a:t>Copyright © 2019 Athena IT Solutions     All rights reserved.</a:t>
            </a:r>
            <a:endParaRPr lang="en-US" dirty="0"/>
          </a:p>
        </p:txBody>
      </p:sp>
      <p:sp>
        <p:nvSpPr>
          <p:cNvPr id="15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486836" y="6569075"/>
            <a:ext cx="1559681" cy="1968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800" kern="1200" smtClean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</a:lstStyle>
          <a:p>
            <a:fld id="{159366D3-820C-4652-9392-B5C17F0C53C2}" type="slidenum">
              <a:rPr smtClean="0"/>
              <a:pPr/>
              <a:t>‹#›</a:t>
            </a:fld>
            <a:endParaRPr dirty="0"/>
          </a:p>
        </p:txBody>
      </p:sp>
      <p:cxnSp>
        <p:nvCxnSpPr>
          <p:cNvPr id="16" name="Straight Connector 15"/>
          <p:cNvCxnSpPr/>
          <p:nvPr userDrawn="1"/>
        </p:nvCxnSpPr>
        <p:spPr bwMode="auto">
          <a:xfrm>
            <a:off x="450496" y="6538819"/>
            <a:ext cx="9832193" cy="30259"/>
          </a:xfrm>
          <a:prstGeom prst="lin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3591" y="-4873"/>
            <a:ext cx="5158409" cy="6346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550917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Title and 4 Content">
    <p:bg>
      <p:bgPr>
        <a:solidFill>
          <a:schemeClr val="bg1">
            <a:lumMod val="85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175684" y="0"/>
            <a:ext cx="11887200" cy="6921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508001" y="990601"/>
            <a:ext cx="11373659" cy="1080960"/>
          </a:xfrm>
          <a:solidFill>
            <a:schemeClr val="tx1"/>
          </a:solidFill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508001" y="2160576"/>
            <a:ext cx="11373659" cy="4240227"/>
          </a:xfrm>
        </p:spPr>
        <p:txBody>
          <a:bodyPr/>
          <a:lstStyle>
            <a:lvl1pPr>
              <a:defRPr sz="24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eaLnBrk="0" hangingPunct="0"/>
            <a:r>
              <a:rPr lang="en-US">
                <a:solidFill>
                  <a:schemeClr val="bg1"/>
                </a:solidFill>
              </a:rPr>
              <a:t>Copyright © 2019 Athena IT Solutions     All rights reserved.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/>
              <a:t>Slide </a:t>
            </a:r>
            <a:fld id="{159366D3-820C-4652-9392-B5C17F0C53C2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02672950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8_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508000" y="990602"/>
            <a:ext cx="11373659" cy="812073"/>
          </a:xfrm>
          <a:solidFill>
            <a:schemeClr val="tx1"/>
          </a:solidFill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508000" y="1881051"/>
            <a:ext cx="11373659" cy="4519749"/>
          </a:xfrm>
        </p:spPr>
        <p:txBody>
          <a:bodyPr/>
          <a:lstStyle>
            <a:lvl1pPr>
              <a:defRPr sz="24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eaLnBrk="0" hangingPunct="0"/>
            <a:r>
              <a:rPr lang="en-US">
                <a:solidFill>
                  <a:schemeClr val="bg1"/>
                </a:solidFill>
              </a:rPr>
              <a:t>Copyright © 2019 Athena IT Solutions     All rights reserved.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/>
              <a:t>Slide </a:t>
            </a:r>
            <a:fld id="{159366D3-820C-4652-9392-B5C17F0C53C2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57455303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ection Header">
    <p:bg>
      <p:bgPr>
        <a:solidFill>
          <a:srgbClr val="FFFF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10917" y="1901628"/>
            <a:ext cx="10871179" cy="663548"/>
          </a:xfrm>
        </p:spPr>
        <p:txBody>
          <a:bodyPr anchor="t"/>
          <a:lstStyle>
            <a:lvl1pPr algn="l">
              <a:defRPr sz="3200" b="1" cap="none">
                <a:solidFill>
                  <a:schemeClr val="accent6">
                    <a:lumMod val="60000"/>
                    <a:lumOff val="40000"/>
                  </a:schemeClr>
                </a:solidFill>
                <a:latin typeface="Calibri" pitchFamily="34" charset="0"/>
                <a:cs typeface="Calibr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0917" y="1121841"/>
            <a:ext cx="10871179" cy="722311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3200" b="1">
                <a:solidFill>
                  <a:srgbClr val="FFC000"/>
                </a:solidFill>
                <a:latin typeface="Calibri" pitchFamily="34" charset="0"/>
                <a:cs typeface="Calibri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0"/>
          </p:nvPr>
        </p:nvSpPr>
        <p:spPr>
          <a:xfrm>
            <a:off x="1834196" y="2622658"/>
            <a:ext cx="9447901" cy="377814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eaLnBrk="0" hangingPunct="0"/>
            <a:r>
              <a:rPr lang="en-US">
                <a:solidFill>
                  <a:schemeClr val="bg1"/>
                </a:solidFill>
              </a:rPr>
              <a:t>Copyright © 2019 Athena IT Solutions     All rights reserved.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Slide </a:t>
            </a:r>
            <a:fld id="{159366D3-820C-4652-9392-B5C17F0C53C2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14158357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3pPr marL="1143000" indent="-228600">
              <a:buFont typeface="Wingdings" panose="05000000000000000000" pitchFamily="2" charset="2"/>
              <a:buChar char="§"/>
              <a:defRPr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57576062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ide Pic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6835" y="49878"/>
            <a:ext cx="6886554" cy="6921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7999" y="990600"/>
            <a:ext cx="6105526" cy="5410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2495550" y="6569075"/>
            <a:ext cx="4114800" cy="19685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eaLnBrk="0" hangingPunct="0"/>
            <a:r>
              <a:rPr lang="en-US"/>
              <a:t>Copyright © 2019 Athena IT Solutions     All rights reserved.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59366D3-820C-4652-9392-B5C17F0C53C2}" type="slidenum">
              <a:rPr smtClean="0"/>
              <a:pPr/>
              <a:t>‹#›</a:t>
            </a:fld>
            <a:endParaRPr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BEA6BDB-0395-439D-9032-8D76829B247F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6613525" y="0"/>
            <a:ext cx="5578475" cy="6858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36088588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175684" y="0"/>
            <a:ext cx="11887200" cy="6921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507999" y="990601"/>
            <a:ext cx="11395825" cy="546886"/>
          </a:xfrm>
          <a:solidFill>
            <a:srgbClr val="FFC000">
              <a:alpha val="40000"/>
            </a:srgbClr>
          </a:solidFill>
        </p:spPr>
        <p:txBody>
          <a:bodyPr/>
          <a:lstStyle>
            <a:lvl1pPr marL="0" indent="0">
              <a:buNone/>
              <a:defRPr sz="2000"/>
            </a:lvl1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508000" y="1675051"/>
            <a:ext cx="6722701" cy="4725749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4"/>
          <p:cNvSpPr>
            <a:spLocks noGrp="1"/>
          </p:cNvSpPr>
          <p:nvPr>
            <p:ph sz="quarter" idx="10"/>
          </p:nvPr>
        </p:nvSpPr>
        <p:spPr>
          <a:xfrm>
            <a:off x="7339343" y="1671586"/>
            <a:ext cx="4547859" cy="4729214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Copyright © 2019 Athena IT Solutions     All rights reserved.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l"/>
            <a:r>
              <a:rPr lang="en-US"/>
              <a:t>Slide </a:t>
            </a:r>
            <a:fld id="{698C0C88-00D9-422F-BB27-6116F81F23DD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212101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3_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175684" y="0"/>
            <a:ext cx="11887200" cy="6921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507999" y="990601"/>
            <a:ext cx="11395825" cy="546886"/>
          </a:xfrm>
          <a:solidFill>
            <a:srgbClr val="FFC000">
              <a:alpha val="40000"/>
            </a:srgbClr>
          </a:solidFill>
        </p:spPr>
        <p:txBody>
          <a:bodyPr/>
          <a:lstStyle>
            <a:lvl1pPr marL="0" indent="0">
              <a:buNone/>
              <a:defRPr sz="2000"/>
            </a:lvl1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508000" y="1675051"/>
            <a:ext cx="5491019" cy="4725749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4"/>
          <p:cNvSpPr>
            <a:spLocks noGrp="1"/>
          </p:cNvSpPr>
          <p:nvPr>
            <p:ph sz="quarter" idx="10"/>
          </p:nvPr>
        </p:nvSpPr>
        <p:spPr>
          <a:xfrm>
            <a:off x="6234545" y="1671586"/>
            <a:ext cx="5652656" cy="4729214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Copyright © 2019 Athena IT Solutions     All rights reserved.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l"/>
            <a:r>
              <a:rPr lang="en-US"/>
              <a:t>Slide </a:t>
            </a:r>
            <a:fld id="{698C0C88-00D9-422F-BB27-6116F81F23DD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0650468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69647" y="49878"/>
            <a:ext cx="5539236" cy="69215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7999" y="990600"/>
            <a:ext cx="5543665" cy="5410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9647" y="990600"/>
            <a:ext cx="5543665" cy="5410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2076795" y="6569075"/>
            <a:ext cx="3974869" cy="19685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eaLnBrk="0" hangingPunct="0"/>
            <a:r>
              <a:rPr lang="en-US"/>
              <a:t>Copyright © 2019 Athena IT Solutions     All rights reserved.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59366D3-820C-4652-9392-B5C17F0C53C2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65891378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Templat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6835" y="71720"/>
            <a:ext cx="6013718" cy="12236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8000" y="1581150"/>
            <a:ext cx="5992553" cy="48196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1528152" y="6569075"/>
            <a:ext cx="3035535" cy="19685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eaLnBrk="0" hangingPunct="0"/>
            <a:r>
              <a:rPr lang="en-US"/>
              <a:t>Copyright © 2019 Athena IT Solutions     All rights reserved.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486836" y="6569075"/>
            <a:ext cx="1034393" cy="196850"/>
          </a:xfrm>
        </p:spPr>
        <p:txBody>
          <a:bodyPr/>
          <a:lstStyle/>
          <a:p>
            <a:r>
              <a:rPr lang="en-US" dirty="0"/>
              <a:t>Slide </a:t>
            </a:r>
            <a:fld id="{159366D3-820C-4652-9392-B5C17F0C53C2}" type="slidenum">
              <a:rPr smtClean="0"/>
              <a:pPr/>
              <a:t>‹#›</a:t>
            </a:fld>
            <a:endParaRPr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8149" y="0"/>
            <a:ext cx="5573851" cy="6858000"/>
          </a:xfrm>
          <a:prstGeom prst="rect">
            <a:avLst/>
          </a:prstGeom>
        </p:spPr>
      </p:pic>
      <p:pic>
        <p:nvPicPr>
          <p:cNvPr id="10" name="Picture 57" descr="athena-it-solutions-blue-gr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7356" y="6400800"/>
            <a:ext cx="1428751" cy="39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Straight Connector 11"/>
          <p:cNvCxnSpPr/>
          <p:nvPr userDrawn="1"/>
        </p:nvCxnSpPr>
        <p:spPr bwMode="auto">
          <a:xfrm>
            <a:off x="450496" y="6380875"/>
            <a:ext cx="6167653" cy="19925"/>
          </a:xfrm>
          <a:prstGeom prst="lin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2985219894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 - Templat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6835" y="71720"/>
            <a:ext cx="6398060" cy="12236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8000" y="1581150"/>
            <a:ext cx="6376895" cy="48196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2068480" y="6569075"/>
            <a:ext cx="4114800" cy="19685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eaLnBrk="0" hangingPunct="0"/>
            <a:r>
              <a:rPr lang="en-US"/>
              <a:t>Copyright © 2019 Athena IT Solutions     All rights reserved.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/>
              <a:t>Slide </a:t>
            </a:r>
            <a:fld id="{159366D3-820C-4652-9392-B5C17F0C53C2}" type="slidenum">
              <a:rPr smtClean="0"/>
              <a:pPr/>
              <a:t>‹#›</a:t>
            </a:fld>
            <a:endParaRPr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3591" y="0"/>
            <a:ext cx="5158409" cy="6346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8200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0"/>
          <p:cNvSpPr>
            <a:spLocks noChangeArrowheads="1"/>
          </p:cNvSpPr>
          <p:nvPr/>
        </p:nvSpPr>
        <p:spPr bwMode="white">
          <a:xfrm>
            <a:off x="0" y="6477003"/>
            <a:ext cx="3048000" cy="11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</a:pPr>
            <a:endParaRPr lang="en-US" altLang="en-US" sz="1000" dirty="0">
              <a:solidFill>
                <a:schemeClr val="bg1"/>
              </a:solidFill>
              <a:latin typeface="Times New Roman" pitchFamily="18" charset="0"/>
            </a:endParaRPr>
          </a:p>
        </p:txBody>
      </p:sp>
      <p:sp>
        <p:nvSpPr>
          <p:cNvPr id="4" name="Rectangle 16"/>
          <p:cNvSpPr>
            <a:spLocks noChangeArrowheads="1"/>
          </p:cNvSpPr>
          <p:nvPr userDrawn="1"/>
        </p:nvSpPr>
        <p:spPr bwMode="auto">
          <a:xfrm>
            <a:off x="914400" y="5117643"/>
            <a:ext cx="41910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en-US" b="1" dirty="0">
                <a:solidFill>
                  <a:schemeClr val="accent5">
                    <a:lumMod val="75000"/>
                  </a:schemeClr>
                </a:solidFill>
                <a:latin typeface="Calibri" pitchFamily="34" charset="0"/>
                <a:ea typeface="Calibri" pitchFamily="34" charset="0"/>
                <a:cs typeface="Calibri" pitchFamily="34" charset="0"/>
              </a:rPr>
              <a:t>Rick Sherman</a:t>
            </a:r>
          </a:p>
          <a:p>
            <a:r>
              <a:rPr lang="en-US" altLang="en-US" b="1" dirty="0">
                <a:solidFill>
                  <a:schemeClr val="accent5">
                    <a:lumMod val="75000"/>
                  </a:schemeClr>
                </a:solidFill>
                <a:latin typeface="Calibri" pitchFamily="34" charset="0"/>
                <a:ea typeface="Calibri" pitchFamily="34" charset="0"/>
                <a:cs typeface="Calibri" pitchFamily="34" charset="0"/>
              </a:rPr>
              <a:t>Athena IT Solutions</a:t>
            </a:r>
          </a:p>
          <a:p>
            <a:r>
              <a:rPr lang="en-US" altLang="en-US" sz="1200" b="1" dirty="0">
                <a:solidFill>
                  <a:schemeClr val="accent5">
                    <a:lumMod val="75000"/>
                  </a:schemeClr>
                </a:solidFill>
                <a:latin typeface="Calibri" pitchFamily="34" charset="0"/>
                <a:ea typeface="Calibri" pitchFamily="34" charset="0"/>
                <a:cs typeface="Calibri" pitchFamily="34" charset="0"/>
              </a:rPr>
              <a:t>rick.sherman@athena-solutions.com</a:t>
            </a:r>
          </a:p>
        </p:txBody>
      </p:sp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914400" y="1814745"/>
            <a:ext cx="5531224" cy="1470025"/>
          </a:xfrm>
        </p:spPr>
        <p:txBody>
          <a:bodyPr>
            <a:normAutofit/>
          </a:bodyPr>
          <a:lstStyle>
            <a:lvl1pPr algn="l">
              <a:defRPr lang="en-US" sz="4000" b="1" kern="1200" dirty="0" smtClean="0">
                <a:solidFill>
                  <a:schemeClr val="accent5">
                    <a:lumMod val="75000"/>
                  </a:schemeClr>
                </a:solidFill>
                <a:latin typeface="Calibri" pitchFamily="34" charset="0"/>
                <a:ea typeface="+mn-ea"/>
                <a:cs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4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2111190" y="6560110"/>
            <a:ext cx="4114800" cy="1968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pPr eaLnBrk="0" hangingPunct="0"/>
            <a:r>
              <a:rPr lang="en-US"/>
              <a:t>Copyright © 2019 Athena IT Solutions     All rights reserved.</a:t>
            </a:r>
            <a:endParaRPr lang="en-US" dirty="0"/>
          </a:p>
        </p:txBody>
      </p:sp>
      <p:sp>
        <p:nvSpPr>
          <p:cNvPr id="15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486837" y="6569075"/>
            <a:ext cx="1144740" cy="18788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800" kern="1200" smtClean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</a:lstStyle>
          <a:p>
            <a:fld id="{159366D3-820C-4652-9392-B5C17F0C53C2}" type="slidenum">
              <a:rPr smtClean="0"/>
              <a:pPr/>
              <a:t>‹#›</a:t>
            </a:fld>
            <a:endParaRPr dirty="0"/>
          </a:p>
        </p:txBody>
      </p:sp>
      <p:cxnSp>
        <p:nvCxnSpPr>
          <p:cNvPr id="16" name="Straight Connector 15"/>
          <p:cNvCxnSpPr/>
          <p:nvPr userDrawn="1"/>
        </p:nvCxnSpPr>
        <p:spPr bwMode="auto">
          <a:xfrm>
            <a:off x="450496" y="6538819"/>
            <a:ext cx="9832193" cy="30259"/>
          </a:xfrm>
          <a:prstGeom prst="lin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3" y="264738"/>
            <a:ext cx="2200275" cy="60036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3" y="3407"/>
            <a:ext cx="5571081" cy="6854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823638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0"/>
          <p:cNvSpPr>
            <a:spLocks noChangeArrowheads="1"/>
          </p:cNvSpPr>
          <p:nvPr/>
        </p:nvSpPr>
        <p:spPr bwMode="white">
          <a:xfrm>
            <a:off x="0" y="6477003"/>
            <a:ext cx="3048000" cy="11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</a:pPr>
            <a:endParaRPr lang="en-US" altLang="en-US" sz="1000" dirty="0">
              <a:solidFill>
                <a:schemeClr val="bg1"/>
              </a:solidFill>
              <a:latin typeface="Times New Roman" pitchFamily="18" charset="0"/>
            </a:endParaRPr>
          </a:p>
        </p:txBody>
      </p:sp>
      <p:sp>
        <p:nvSpPr>
          <p:cNvPr id="4" name="Rectangle 16"/>
          <p:cNvSpPr>
            <a:spLocks noChangeArrowheads="1"/>
          </p:cNvSpPr>
          <p:nvPr userDrawn="1"/>
        </p:nvSpPr>
        <p:spPr bwMode="auto">
          <a:xfrm>
            <a:off x="914400" y="4310814"/>
            <a:ext cx="41910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en-US" b="1" dirty="0">
                <a:solidFill>
                  <a:schemeClr val="accent5">
                    <a:lumMod val="75000"/>
                  </a:schemeClr>
                </a:solidFill>
                <a:latin typeface="Calibri" pitchFamily="34" charset="0"/>
                <a:ea typeface="Calibri" pitchFamily="34" charset="0"/>
                <a:cs typeface="Calibri" pitchFamily="34" charset="0"/>
              </a:rPr>
              <a:t>Rick Sherman</a:t>
            </a:r>
          </a:p>
          <a:p>
            <a:r>
              <a:rPr lang="en-US" altLang="en-US" b="1" dirty="0">
                <a:solidFill>
                  <a:schemeClr val="accent5">
                    <a:lumMod val="75000"/>
                  </a:schemeClr>
                </a:solidFill>
                <a:latin typeface="Calibri" pitchFamily="34" charset="0"/>
                <a:ea typeface="Calibri" pitchFamily="34" charset="0"/>
                <a:cs typeface="Calibri" pitchFamily="34" charset="0"/>
              </a:rPr>
              <a:t>Athena IT Solutions</a:t>
            </a:r>
          </a:p>
          <a:p>
            <a:r>
              <a:rPr lang="en-US" altLang="en-US" sz="1200" b="1" dirty="0">
                <a:solidFill>
                  <a:schemeClr val="accent5">
                    <a:lumMod val="75000"/>
                  </a:schemeClr>
                </a:solidFill>
                <a:latin typeface="Calibri" pitchFamily="34" charset="0"/>
                <a:ea typeface="Calibri" pitchFamily="34" charset="0"/>
                <a:cs typeface="Calibri" pitchFamily="34" charset="0"/>
              </a:rPr>
              <a:t>rick.sherman@athena-solutions.com</a:t>
            </a:r>
          </a:p>
        </p:txBody>
      </p:sp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914400" y="1814745"/>
            <a:ext cx="3863788" cy="1470025"/>
          </a:xfrm>
        </p:spPr>
        <p:txBody>
          <a:bodyPr>
            <a:normAutofit/>
          </a:bodyPr>
          <a:lstStyle>
            <a:lvl1pPr algn="l">
              <a:defRPr lang="en-US" sz="4000" b="1" kern="1200" dirty="0" smtClean="0">
                <a:solidFill>
                  <a:schemeClr val="accent5">
                    <a:lumMod val="75000"/>
                  </a:schemeClr>
                </a:solidFill>
                <a:latin typeface="Calibri" pitchFamily="34" charset="0"/>
                <a:ea typeface="+mn-ea"/>
                <a:cs typeface="Calibri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0"/>
            <a:ext cx="7315200" cy="6309360"/>
          </a:xfrm>
          <a:prstGeom prst="rect">
            <a:avLst/>
          </a:prstGeom>
        </p:spPr>
      </p:pic>
      <p:pic>
        <p:nvPicPr>
          <p:cNvPr id="12" name="Picture 57" descr="athena-it-solutions-blue-gr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0133" y="6461124"/>
            <a:ext cx="1428751" cy="39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4038600" y="6569075"/>
            <a:ext cx="4114800" cy="1968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pPr eaLnBrk="0" hangingPunct="0"/>
            <a:r>
              <a:rPr lang="en-US"/>
              <a:t>Copyright © 2019 Athena IT Solutions     All rights reserved.</a:t>
            </a:r>
            <a:endParaRPr lang="en-US" dirty="0"/>
          </a:p>
        </p:txBody>
      </p:sp>
      <p:sp>
        <p:nvSpPr>
          <p:cNvPr id="15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486836" y="6569075"/>
            <a:ext cx="1559681" cy="1968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800" kern="1200" smtClean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</a:lstStyle>
          <a:p>
            <a:fld id="{159366D3-820C-4652-9392-B5C17F0C53C2}" type="slidenum">
              <a:rPr smtClean="0"/>
              <a:pPr/>
              <a:t>‹#›</a:t>
            </a:fld>
            <a:endParaRPr dirty="0"/>
          </a:p>
        </p:txBody>
      </p:sp>
      <p:cxnSp>
        <p:nvCxnSpPr>
          <p:cNvPr id="16" name="Straight Connector 15"/>
          <p:cNvCxnSpPr/>
          <p:nvPr userDrawn="1"/>
        </p:nvCxnSpPr>
        <p:spPr bwMode="auto">
          <a:xfrm>
            <a:off x="450496" y="6538819"/>
            <a:ext cx="9832193" cy="30259"/>
          </a:xfrm>
          <a:prstGeom prst="lin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287740558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0"/>
          <p:cNvSpPr>
            <a:spLocks noChangeArrowheads="1"/>
          </p:cNvSpPr>
          <p:nvPr/>
        </p:nvSpPr>
        <p:spPr bwMode="white">
          <a:xfrm>
            <a:off x="0" y="6477003"/>
            <a:ext cx="3048000" cy="11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</a:pPr>
            <a:endParaRPr lang="en-US" altLang="en-US" sz="1000" dirty="0">
              <a:solidFill>
                <a:schemeClr val="bg1"/>
              </a:solidFill>
              <a:latin typeface="Times New Roman" pitchFamily="18" charset="0"/>
            </a:endParaRPr>
          </a:p>
        </p:txBody>
      </p:sp>
      <p:sp>
        <p:nvSpPr>
          <p:cNvPr id="4" name="Rectangle 16"/>
          <p:cNvSpPr>
            <a:spLocks noChangeArrowheads="1"/>
          </p:cNvSpPr>
          <p:nvPr userDrawn="1"/>
        </p:nvSpPr>
        <p:spPr bwMode="auto">
          <a:xfrm>
            <a:off x="914400" y="4310814"/>
            <a:ext cx="41910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en-US" b="1" dirty="0">
                <a:solidFill>
                  <a:schemeClr val="accent5">
                    <a:lumMod val="75000"/>
                  </a:schemeClr>
                </a:solidFill>
                <a:latin typeface="Calibri" pitchFamily="34" charset="0"/>
                <a:ea typeface="Calibri" pitchFamily="34" charset="0"/>
                <a:cs typeface="Calibri" pitchFamily="34" charset="0"/>
              </a:rPr>
              <a:t>Rick Sherman</a:t>
            </a:r>
          </a:p>
          <a:p>
            <a:r>
              <a:rPr lang="en-US" altLang="en-US" b="1" dirty="0">
                <a:solidFill>
                  <a:schemeClr val="accent5">
                    <a:lumMod val="75000"/>
                  </a:schemeClr>
                </a:solidFill>
                <a:latin typeface="Calibri" pitchFamily="34" charset="0"/>
                <a:ea typeface="Calibri" pitchFamily="34" charset="0"/>
                <a:cs typeface="Calibri" pitchFamily="34" charset="0"/>
              </a:rPr>
              <a:t>Athena IT Solutions</a:t>
            </a:r>
          </a:p>
          <a:p>
            <a:r>
              <a:rPr lang="en-US" altLang="en-US" sz="1200" b="1" dirty="0">
                <a:solidFill>
                  <a:schemeClr val="accent5">
                    <a:lumMod val="75000"/>
                  </a:schemeClr>
                </a:solidFill>
                <a:latin typeface="Calibri" pitchFamily="34" charset="0"/>
                <a:ea typeface="Calibri" pitchFamily="34" charset="0"/>
                <a:cs typeface="Calibri" pitchFamily="34" charset="0"/>
              </a:rPr>
              <a:t>rick.sherman@athena-solutions.com</a:t>
            </a:r>
          </a:p>
        </p:txBody>
      </p:sp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358587" y="685382"/>
            <a:ext cx="4087907" cy="1470025"/>
          </a:xfrm>
        </p:spPr>
        <p:txBody>
          <a:bodyPr>
            <a:normAutofit/>
          </a:bodyPr>
          <a:lstStyle>
            <a:lvl1pPr algn="l">
              <a:defRPr lang="en-US" sz="4000" b="1" kern="1200" dirty="0" smtClean="0">
                <a:solidFill>
                  <a:schemeClr val="accent5">
                    <a:lumMod val="75000"/>
                  </a:schemeClr>
                </a:solidFill>
                <a:latin typeface="Calibri" pitchFamily="34" charset="0"/>
                <a:ea typeface="+mn-ea"/>
                <a:cs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1532966" y="6459539"/>
            <a:ext cx="2913528" cy="263990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pPr eaLnBrk="0" hangingPunct="0"/>
            <a:r>
              <a:rPr lang="en-US"/>
              <a:t>Copyright © 2019 Athena IT Solutions     All rights reserved.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>
          <a:xfrm>
            <a:off x="914400" y="6459538"/>
            <a:ext cx="609600" cy="26399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59366D3-820C-4652-9392-B5C17F0C53C2}" type="slidenum">
              <a:rPr smtClean="0"/>
              <a:pPr/>
              <a:t>‹#›</a:t>
            </a:fld>
            <a:endParaRPr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5251" y="0"/>
            <a:ext cx="8046720" cy="69402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6329" y="6141361"/>
            <a:ext cx="2133600" cy="582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414925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3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0"/>
          <p:cNvSpPr>
            <a:spLocks noChangeArrowheads="1"/>
          </p:cNvSpPr>
          <p:nvPr/>
        </p:nvSpPr>
        <p:spPr bwMode="white">
          <a:xfrm>
            <a:off x="0" y="6477003"/>
            <a:ext cx="3048000" cy="11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</a:pPr>
            <a:endParaRPr lang="en-US" altLang="en-US" sz="1000" dirty="0">
              <a:solidFill>
                <a:schemeClr val="bg1"/>
              </a:solidFill>
              <a:latin typeface="Times New Roman" pitchFamily="18" charset="0"/>
            </a:endParaRPr>
          </a:p>
        </p:txBody>
      </p:sp>
      <p:sp>
        <p:nvSpPr>
          <p:cNvPr id="4" name="Rectangle 16"/>
          <p:cNvSpPr>
            <a:spLocks noChangeArrowheads="1"/>
          </p:cNvSpPr>
          <p:nvPr userDrawn="1"/>
        </p:nvSpPr>
        <p:spPr bwMode="auto">
          <a:xfrm>
            <a:off x="914400" y="4310814"/>
            <a:ext cx="41910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en-US" b="1" dirty="0">
                <a:solidFill>
                  <a:schemeClr val="accent5">
                    <a:lumMod val="75000"/>
                  </a:schemeClr>
                </a:solidFill>
                <a:latin typeface="Calibri" pitchFamily="34" charset="0"/>
                <a:ea typeface="Calibri" pitchFamily="34" charset="0"/>
                <a:cs typeface="Calibri" pitchFamily="34" charset="0"/>
              </a:rPr>
              <a:t>Rick Sherman</a:t>
            </a:r>
          </a:p>
          <a:p>
            <a:r>
              <a:rPr lang="en-US" altLang="en-US" b="1" dirty="0">
                <a:solidFill>
                  <a:schemeClr val="accent5">
                    <a:lumMod val="75000"/>
                  </a:schemeClr>
                </a:solidFill>
                <a:latin typeface="Calibri" pitchFamily="34" charset="0"/>
                <a:ea typeface="Calibri" pitchFamily="34" charset="0"/>
                <a:cs typeface="Calibri" pitchFamily="34" charset="0"/>
              </a:rPr>
              <a:t>Athena IT Solutions</a:t>
            </a:r>
          </a:p>
          <a:p>
            <a:r>
              <a:rPr lang="en-US" altLang="en-US" sz="1200" b="1" dirty="0">
                <a:solidFill>
                  <a:schemeClr val="accent5">
                    <a:lumMod val="75000"/>
                  </a:schemeClr>
                </a:solidFill>
                <a:latin typeface="Calibri" pitchFamily="34" charset="0"/>
                <a:ea typeface="Calibri" pitchFamily="34" charset="0"/>
                <a:cs typeface="Calibri" pitchFamily="34" charset="0"/>
              </a:rPr>
              <a:t>rick.sherman@athena-solutions.com</a:t>
            </a:r>
          </a:p>
        </p:txBody>
      </p:sp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914400" y="1814745"/>
            <a:ext cx="3532095" cy="1470025"/>
          </a:xfrm>
        </p:spPr>
        <p:txBody>
          <a:bodyPr>
            <a:normAutofit/>
          </a:bodyPr>
          <a:lstStyle>
            <a:lvl1pPr algn="l">
              <a:defRPr lang="en-US" sz="4000" b="1" kern="1200" dirty="0" smtClean="0">
                <a:solidFill>
                  <a:schemeClr val="accent5">
                    <a:lumMod val="75000"/>
                  </a:schemeClr>
                </a:solidFill>
                <a:latin typeface="Calibri" pitchFamily="34" charset="0"/>
                <a:ea typeface="+mn-ea"/>
                <a:cs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1532966" y="6459539"/>
            <a:ext cx="2913528" cy="263990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pPr eaLnBrk="0" hangingPunct="0"/>
            <a:r>
              <a:rPr lang="en-US"/>
              <a:t>Copyright © 2019 Athena IT Solutions     All rights reserved.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>
          <a:xfrm>
            <a:off x="914400" y="6459538"/>
            <a:ext cx="609600" cy="26399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59366D3-820C-4652-9392-B5C17F0C53C2}" type="slidenum">
              <a:rPr smtClean="0"/>
              <a:pPr/>
              <a:t>‹#›</a:t>
            </a:fld>
            <a:endParaRPr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5280" y="0"/>
            <a:ext cx="8046720" cy="694029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225144"/>
            <a:ext cx="1666875" cy="45481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3137" y="5932204"/>
            <a:ext cx="2200275" cy="600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376172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4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6"/>
          <p:cNvSpPr>
            <a:spLocks noChangeArrowheads="1"/>
          </p:cNvSpPr>
          <p:nvPr userDrawn="1"/>
        </p:nvSpPr>
        <p:spPr bwMode="auto">
          <a:xfrm>
            <a:off x="531158" y="5108673"/>
            <a:ext cx="4574242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en-US" b="1" dirty="0">
                <a:solidFill>
                  <a:schemeClr val="accent5">
                    <a:lumMod val="75000"/>
                  </a:schemeClr>
                </a:solidFill>
                <a:latin typeface="Calibri" pitchFamily="34" charset="0"/>
                <a:ea typeface="Calibri" pitchFamily="34" charset="0"/>
                <a:cs typeface="Calibri" pitchFamily="34" charset="0"/>
              </a:rPr>
              <a:t>Rick Sherman</a:t>
            </a:r>
          </a:p>
          <a:p>
            <a:r>
              <a:rPr lang="en-US" altLang="en-US" b="1" dirty="0">
                <a:solidFill>
                  <a:schemeClr val="accent5">
                    <a:lumMod val="75000"/>
                  </a:schemeClr>
                </a:solidFill>
                <a:latin typeface="Calibri" pitchFamily="34" charset="0"/>
                <a:ea typeface="Calibri" pitchFamily="34" charset="0"/>
                <a:cs typeface="Calibri" pitchFamily="34" charset="0"/>
              </a:rPr>
              <a:t>Athena IT Solutions</a:t>
            </a:r>
          </a:p>
          <a:p>
            <a:r>
              <a:rPr lang="en-US" altLang="en-US" sz="1200" b="1" dirty="0">
                <a:solidFill>
                  <a:schemeClr val="accent5">
                    <a:lumMod val="75000"/>
                  </a:schemeClr>
                </a:solidFill>
                <a:latin typeface="Calibri" pitchFamily="34" charset="0"/>
                <a:ea typeface="Calibri" pitchFamily="34" charset="0"/>
                <a:cs typeface="Calibri" pitchFamily="34" charset="0"/>
              </a:rPr>
              <a:t>rick.sherman@athena-solutions.com</a:t>
            </a:r>
          </a:p>
        </p:txBody>
      </p:sp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510988" y="1267898"/>
            <a:ext cx="4574242" cy="2649679"/>
          </a:xfrm>
        </p:spPr>
        <p:txBody>
          <a:bodyPr anchor="t">
            <a:normAutofit/>
          </a:bodyPr>
          <a:lstStyle>
            <a:lvl1pPr algn="l">
              <a:defRPr lang="en-US" sz="4000" b="1" kern="1200" dirty="0" smtClean="0">
                <a:solidFill>
                  <a:schemeClr val="accent5">
                    <a:lumMod val="75000"/>
                  </a:schemeClr>
                </a:solidFill>
                <a:latin typeface="Calibri" pitchFamily="34" charset="0"/>
                <a:ea typeface="+mn-ea"/>
                <a:cs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1255058" y="6459539"/>
            <a:ext cx="2913528" cy="263990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pPr eaLnBrk="0" hangingPunct="0"/>
            <a:r>
              <a:rPr lang="en-US"/>
              <a:t>Copyright © 2019 Athena IT Solutions     All rights reserved.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>
          <a:xfrm>
            <a:off x="636492" y="6459538"/>
            <a:ext cx="609600" cy="26399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59366D3-820C-4652-9392-B5C17F0C53C2}" type="slidenum">
              <a:rPr smtClean="0"/>
              <a:pPr/>
              <a:t>‹#›</a:t>
            </a:fld>
            <a:endParaRPr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4428" y="0"/>
            <a:ext cx="6957572" cy="6858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405" y="6459538"/>
            <a:ext cx="1133475" cy="309277"/>
          </a:xfrm>
          <a:prstGeom prst="rect">
            <a:avLst/>
          </a:prstGeom>
        </p:spPr>
      </p:pic>
      <p:cxnSp>
        <p:nvCxnSpPr>
          <p:cNvPr id="8" name="Straight Connector 7"/>
          <p:cNvCxnSpPr/>
          <p:nvPr userDrawn="1"/>
        </p:nvCxnSpPr>
        <p:spPr bwMode="auto">
          <a:xfrm>
            <a:off x="620808" y="6424820"/>
            <a:ext cx="4613620" cy="0"/>
          </a:xfrm>
          <a:prstGeom prst="lin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" name="Straight Connector 13"/>
          <p:cNvCxnSpPr/>
          <p:nvPr userDrawn="1"/>
        </p:nvCxnSpPr>
        <p:spPr bwMode="auto">
          <a:xfrm>
            <a:off x="5234428" y="6424820"/>
            <a:ext cx="5413885" cy="0"/>
          </a:xfrm>
          <a:prstGeom prst="line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2227057619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532" y="508000"/>
            <a:ext cx="2161645" cy="4497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588322" y="1576467"/>
            <a:ext cx="11037631" cy="34631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80000"/>
              </a:lnSpc>
              <a:buNone/>
              <a:defRPr sz="2813" b="0" i="0" baseline="0">
                <a:solidFill>
                  <a:schemeClr val="accent5"/>
                </a:solidFill>
                <a:latin typeface="BentonSans Book"/>
                <a:cs typeface="BentonSans Book"/>
              </a:defRPr>
            </a:lvl1pPr>
            <a:lvl2pPr marL="408194" indent="0">
              <a:buNone/>
              <a:defRPr/>
            </a:lvl2pPr>
            <a:lvl3pPr marL="816388" indent="0">
              <a:buNone/>
              <a:defRPr/>
            </a:lvl3pPr>
            <a:lvl4pPr marL="1224582" indent="0">
              <a:buNone/>
              <a:defRPr/>
            </a:lvl4pPr>
            <a:lvl5pPr marL="1632776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16183987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 Placeholder 32"/>
          <p:cNvSpPr>
            <a:spLocks noGrp="1"/>
          </p:cNvSpPr>
          <p:nvPr>
            <p:ph type="body" sz="quarter" idx="11"/>
          </p:nvPr>
        </p:nvSpPr>
        <p:spPr>
          <a:xfrm>
            <a:off x="588420" y="1510873"/>
            <a:ext cx="4447645" cy="2301143"/>
          </a:xfrm>
          <a:prstGeom prst="rect">
            <a:avLst/>
          </a:prstGeom>
        </p:spPr>
        <p:txBody>
          <a:bodyPr vert="horz" lIns="0" tIns="0" rIns="0" bIns="0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FontTx/>
              <a:buNone/>
              <a:defRPr sz="1750" b="0" i="0" baseline="0">
                <a:solidFill>
                  <a:schemeClr val="accent5"/>
                </a:solidFill>
                <a:latin typeface="Merriweather Light"/>
                <a:cs typeface="Merriweather Light"/>
              </a:defRPr>
            </a:lvl1pPr>
            <a:lvl2pPr marL="0" indent="0">
              <a:lnSpc>
                <a:spcPct val="150000"/>
              </a:lnSpc>
              <a:buFontTx/>
              <a:buNone/>
              <a:defRPr sz="1813" baseline="0">
                <a:solidFill>
                  <a:schemeClr val="accent5"/>
                </a:solidFill>
              </a:defRPr>
            </a:lvl2pPr>
            <a:lvl3pPr marL="0" indent="0">
              <a:lnSpc>
                <a:spcPct val="150000"/>
              </a:lnSpc>
              <a:buFontTx/>
              <a:buNone/>
              <a:defRPr sz="1813" baseline="0">
                <a:solidFill>
                  <a:schemeClr val="accent5"/>
                </a:solidFill>
              </a:defRPr>
            </a:lvl3pPr>
            <a:lvl4pPr marL="0" indent="0">
              <a:lnSpc>
                <a:spcPct val="150000"/>
              </a:lnSpc>
              <a:buFontTx/>
              <a:buNone/>
              <a:defRPr sz="1813" baseline="0">
                <a:solidFill>
                  <a:schemeClr val="accent5"/>
                </a:solidFill>
              </a:defRPr>
            </a:lvl4pPr>
            <a:lvl5pPr marL="0" indent="0">
              <a:lnSpc>
                <a:spcPct val="150000"/>
              </a:lnSpc>
              <a:buFontTx/>
              <a:buNone/>
              <a:defRPr sz="1813" baseline="0">
                <a:solidFill>
                  <a:schemeClr val="accent5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5" name="Text Placeholder 32"/>
          <p:cNvSpPr>
            <a:spLocks noGrp="1"/>
          </p:cNvSpPr>
          <p:nvPr>
            <p:ph type="body" sz="quarter" idx="12"/>
          </p:nvPr>
        </p:nvSpPr>
        <p:spPr>
          <a:xfrm>
            <a:off x="7121262" y="1510873"/>
            <a:ext cx="4512468" cy="2301143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>
            <a:lvl1pPr marL="0" marR="0" indent="0" algn="l" defTabSz="816388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750" b="0" i="0" baseline="0">
                <a:solidFill>
                  <a:srgbClr val="4C4C4C"/>
                </a:solidFill>
                <a:latin typeface="Merriweather Light"/>
                <a:cs typeface="Merriweather Light"/>
              </a:defRPr>
            </a:lvl1pPr>
            <a:lvl2pPr marL="0" indent="0">
              <a:lnSpc>
                <a:spcPct val="150000"/>
              </a:lnSpc>
              <a:buFontTx/>
              <a:buNone/>
              <a:defRPr sz="1813" baseline="0">
                <a:solidFill>
                  <a:srgbClr val="4C4C4C"/>
                </a:solidFill>
              </a:defRPr>
            </a:lvl2pPr>
            <a:lvl3pPr marL="0" indent="0">
              <a:lnSpc>
                <a:spcPct val="150000"/>
              </a:lnSpc>
              <a:buFontTx/>
              <a:buNone/>
              <a:defRPr sz="1813" baseline="0">
                <a:solidFill>
                  <a:srgbClr val="4C4C4C"/>
                </a:solidFill>
              </a:defRPr>
            </a:lvl3pPr>
            <a:lvl4pPr marL="0" indent="0">
              <a:lnSpc>
                <a:spcPct val="150000"/>
              </a:lnSpc>
              <a:buFontTx/>
              <a:buNone/>
              <a:defRPr sz="1813" baseline="0">
                <a:solidFill>
                  <a:srgbClr val="4C4C4C"/>
                </a:solidFill>
              </a:defRPr>
            </a:lvl4pPr>
            <a:lvl5pPr marL="0" indent="0">
              <a:lnSpc>
                <a:spcPct val="150000"/>
              </a:lnSpc>
              <a:buFontTx/>
              <a:buNone/>
              <a:defRPr sz="1813" baseline="0">
                <a:solidFill>
                  <a:srgbClr val="4C4C4C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596103" y="500242"/>
            <a:ext cx="11037628" cy="34631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80000"/>
              </a:lnSpc>
              <a:buFontTx/>
              <a:buNone/>
              <a:defRPr sz="2813" b="0" i="0" baseline="0">
                <a:solidFill>
                  <a:schemeClr val="accent5"/>
                </a:solidFill>
                <a:latin typeface="BentonSans Book"/>
                <a:cs typeface="BentonSans Book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37136632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ew To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816388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625" dirty="0">
              <a:solidFill>
                <a:prstClr val="white"/>
              </a:solidFill>
              <a:latin typeface="BentonSans Book"/>
            </a:endParaRPr>
          </a:p>
        </p:txBody>
      </p:sp>
      <p:pic>
        <p:nvPicPr>
          <p:cNvPr id="7" name="Picture 6" descr="Bottom_Viz_August-02.png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99" t="3221" r="13841" b="-3221"/>
          <a:stretch/>
        </p:blipFill>
        <p:spPr>
          <a:xfrm>
            <a:off x="0" y="2688167"/>
            <a:ext cx="12192000" cy="2627630"/>
          </a:xfrm>
          <a:prstGeom prst="rect">
            <a:avLst/>
          </a:prstGeom>
        </p:spPr>
      </p:pic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588322" y="1576467"/>
            <a:ext cx="11037631" cy="34631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80000"/>
              </a:lnSpc>
              <a:buNone/>
              <a:defRPr sz="2813" b="0" i="0" baseline="0">
                <a:solidFill>
                  <a:schemeClr val="accent5"/>
                </a:solidFill>
                <a:latin typeface="BentonSans Book"/>
                <a:cs typeface="BentonSans Book"/>
              </a:defRPr>
            </a:lvl1pPr>
            <a:lvl2pPr marL="408194" indent="0">
              <a:buNone/>
              <a:defRPr/>
            </a:lvl2pPr>
            <a:lvl3pPr marL="816388" indent="0">
              <a:buNone/>
              <a:defRPr/>
            </a:lvl3pPr>
            <a:lvl4pPr marL="1224582" indent="0">
              <a:buNone/>
              <a:defRPr/>
            </a:lvl4pPr>
            <a:lvl5pPr marL="1632776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39933250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New To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816388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625" dirty="0">
              <a:solidFill>
                <a:prstClr val="white"/>
              </a:solidFill>
              <a:latin typeface="BentonSans Book"/>
            </a:endParaRPr>
          </a:p>
        </p:txBody>
      </p:sp>
      <p:pic>
        <p:nvPicPr>
          <p:cNvPr id="5" name="Picture 4" descr="SectionDivider-03.png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58" r="12503"/>
          <a:stretch/>
        </p:blipFill>
        <p:spPr>
          <a:xfrm>
            <a:off x="0" y="1968503"/>
            <a:ext cx="12192000" cy="4568613"/>
          </a:xfrm>
          <a:prstGeom prst="rect">
            <a:avLst/>
          </a:prstGeom>
        </p:spPr>
      </p:pic>
      <p:sp>
        <p:nvSpPr>
          <p:cNvPr id="7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588322" y="1576467"/>
            <a:ext cx="11037631" cy="34631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80000"/>
              </a:lnSpc>
              <a:buNone/>
              <a:defRPr sz="2813" b="0" i="0" baseline="0">
                <a:solidFill>
                  <a:schemeClr val="accent5"/>
                </a:solidFill>
                <a:latin typeface="BentonSans Book"/>
                <a:cs typeface="BentonSans Book"/>
              </a:defRPr>
            </a:lvl1pPr>
            <a:lvl2pPr marL="408194" indent="0">
              <a:buNone/>
              <a:defRPr/>
            </a:lvl2pPr>
            <a:lvl3pPr marL="816388" indent="0">
              <a:buNone/>
              <a:defRPr/>
            </a:lvl3pPr>
            <a:lvl4pPr marL="1224582" indent="0">
              <a:buNone/>
              <a:defRPr/>
            </a:lvl4pPr>
            <a:lvl5pPr marL="1632776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17946008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New To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816388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625" dirty="0">
              <a:solidFill>
                <a:prstClr val="white"/>
              </a:solidFill>
              <a:latin typeface="BentonSans Book"/>
            </a:endParaRPr>
          </a:p>
        </p:txBody>
      </p:sp>
      <p:pic>
        <p:nvPicPr>
          <p:cNvPr id="7" name="Picture 6" descr="SectionDivider-02.png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41"/>
          <a:stretch/>
        </p:blipFill>
        <p:spPr>
          <a:xfrm>
            <a:off x="0" y="2455336"/>
            <a:ext cx="12192000" cy="3958167"/>
          </a:xfrm>
          <a:prstGeom prst="rect">
            <a:avLst/>
          </a:prstGeom>
        </p:spPr>
      </p:pic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588322" y="1576467"/>
            <a:ext cx="11037631" cy="34631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80000"/>
              </a:lnSpc>
              <a:buNone/>
              <a:defRPr sz="2813" b="0" i="0" baseline="0">
                <a:solidFill>
                  <a:schemeClr val="accent5"/>
                </a:solidFill>
                <a:latin typeface="BentonSans Book"/>
                <a:cs typeface="BentonSans Book"/>
              </a:defRPr>
            </a:lvl1pPr>
            <a:lvl2pPr marL="408194" indent="0">
              <a:buNone/>
              <a:defRPr/>
            </a:lvl2pPr>
            <a:lvl3pPr marL="816388" indent="0">
              <a:buNone/>
              <a:defRPr/>
            </a:lvl3pPr>
            <a:lvl4pPr marL="1224582" indent="0">
              <a:buNone/>
              <a:defRPr/>
            </a:lvl4pPr>
            <a:lvl5pPr marL="1632776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24550207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591717" y="498919"/>
            <a:ext cx="11057577" cy="34631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80000"/>
              </a:lnSpc>
              <a:buFontTx/>
              <a:buNone/>
              <a:defRPr sz="2813" b="0" i="0">
                <a:solidFill>
                  <a:srgbClr val="4C4C4C"/>
                </a:solidFill>
                <a:latin typeface="BentonSans Book"/>
                <a:cs typeface="BentonSans Book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546539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0"/>
          <p:cNvSpPr>
            <a:spLocks noChangeArrowheads="1"/>
          </p:cNvSpPr>
          <p:nvPr/>
        </p:nvSpPr>
        <p:spPr bwMode="white">
          <a:xfrm>
            <a:off x="0" y="6477003"/>
            <a:ext cx="3048000" cy="11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</a:pPr>
            <a:endParaRPr lang="en-US" altLang="en-US" sz="1000" dirty="0">
              <a:solidFill>
                <a:schemeClr val="bg1"/>
              </a:solidFill>
              <a:latin typeface="Times New Roman" pitchFamily="18" charset="0"/>
            </a:endParaRPr>
          </a:p>
        </p:txBody>
      </p:sp>
      <p:sp>
        <p:nvSpPr>
          <p:cNvPr id="4" name="Rectangle 16"/>
          <p:cNvSpPr>
            <a:spLocks noChangeArrowheads="1"/>
          </p:cNvSpPr>
          <p:nvPr userDrawn="1"/>
        </p:nvSpPr>
        <p:spPr bwMode="auto">
          <a:xfrm>
            <a:off x="914400" y="4310814"/>
            <a:ext cx="41910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en-US" b="1" dirty="0">
                <a:solidFill>
                  <a:schemeClr val="accent5">
                    <a:lumMod val="75000"/>
                  </a:schemeClr>
                </a:solidFill>
                <a:latin typeface="Calibri" pitchFamily="34" charset="0"/>
                <a:ea typeface="Calibri" pitchFamily="34" charset="0"/>
                <a:cs typeface="Calibri" pitchFamily="34" charset="0"/>
              </a:rPr>
              <a:t>Rick Sherman</a:t>
            </a:r>
          </a:p>
          <a:p>
            <a:r>
              <a:rPr lang="en-US" altLang="en-US" b="1" dirty="0">
                <a:solidFill>
                  <a:schemeClr val="accent5">
                    <a:lumMod val="75000"/>
                  </a:schemeClr>
                </a:solidFill>
                <a:latin typeface="Calibri" pitchFamily="34" charset="0"/>
                <a:ea typeface="Calibri" pitchFamily="34" charset="0"/>
                <a:cs typeface="Calibri" pitchFamily="34" charset="0"/>
              </a:rPr>
              <a:t>Athena IT Solutions</a:t>
            </a:r>
          </a:p>
          <a:p>
            <a:r>
              <a:rPr lang="en-US" altLang="en-US" sz="1200" b="1" dirty="0">
                <a:solidFill>
                  <a:schemeClr val="accent5">
                    <a:lumMod val="75000"/>
                  </a:schemeClr>
                </a:solidFill>
                <a:latin typeface="Calibri" pitchFamily="34" charset="0"/>
                <a:ea typeface="Calibri" pitchFamily="34" charset="0"/>
                <a:cs typeface="Calibri" pitchFamily="34" charset="0"/>
              </a:rPr>
              <a:t>rick.sherman@athena-solutions.com</a:t>
            </a:r>
          </a:p>
        </p:txBody>
      </p:sp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295835" y="1317813"/>
            <a:ext cx="4150660" cy="1966958"/>
          </a:xfrm>
        </p:spPr>
        <p:txBody>
          <a:bodyPr>
            <a:normAutofit/>
          </a:bodyPr>
          <a:lstStyle>
            <a:lvl1pPr algn="l">
              <a:defRPr lang="en-US" sz="4000" b="1" kern="1200" dirty="0" smtClean="0">
                <a:solidFill>
                  <a:schemeClr val="accent5">
                    <a:lumMod val="75000"/>
                  </a:schemeClr>
                </a:solidFill>
                <a:latin typeface="Calibri" pitchFamily="34" charset="0"/>
                <a:ea typeface="+mn-ea"/>
                <a:cs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1532966" y="6459539"/>
            <a:ext cx="2913528" cy="263990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pPr eaLnBrk="0" hangingPunct="0"/>
            <a:r>
              <a:rPr lang="en-US"/>
              <a:t>Copyright © 2019 Athena IT Solutions     All rights reserved.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>
          <a:xfrm>
            <a:off x="914400" y="6459538"/>
            <a:ext cx="609600" cy="26399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59366D3-820C-4652-9392-B5C17F0C53C2}" type="slidenum">
              <a:rPr smtClean="0"/>
              <a:pPr/>
              <a:t>‹#›</a:t>
            </a:fld>
            <a:endParaRPr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5251" y="0"/>
            <a:ext cx="8046720" cy="69402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5125" y="6305155"/>
            <a:ext cx="1666875" cy="454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572484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-level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591717" y="498919"/>
            <a:ext cx="11057577" cy="34631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80000"/>
              </a:lnSpc>
              <a:buFontTx/>
              <a:buNone/>
              <a:defRPr sz="2813" b="0" i="0">
                <a:solidFill>
                  <a:srgbClr val="4C4C4C"/>
                </a:solidFill>
                <a:latin typeface="BentonSans Book"/>
                <a:cs typeface="BentonSans Book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4"/>
          </p:nvPr>
        </p:nvSpPr>
        <p:spPr>
          <a:xfrm>
            <a:off x="587064" y="1577929"/>
            <a:ext cx="11062328" cy="2693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969" indent="0">
              <a:spcBef>
                <a:spcPts val="0"/>
              </a:spcBef>
              <a:spcAft>
                <a:spcPts val="375"/>
              </a:spcAft>
              <a:buSzPct val="100000"/>
              <a:buFont typeface="+mj-lt"/>
              <a:buNone/>
              <a:tabLst/>
              <a:defRPr sz="1750" b="0" i="0" baseline="0">
                <a:solidFill>
                  <a:srgbClr val="4C4C4C"/>
                </a:solidFill>
                <a:latin typeface="Merriweather Light"/>
                <a:cs typeface="Merriweather Light"/>
              </a:defRPr>
            </a:lvl1pPr>
            <a:lvl2pPr marL="180578" indent="0">
              <a:spcBef>
                <a:spcPts val="0"/>
              </a:spcBef>
              <a:spcAft>
                <a:spcPts val="375"/>
              </a:spcAft>
              <a:buSzPct val="100000"/>
              <a:buFont typeface="+mj-lt"/>
              <a:buNone/>
              <a:defRPr sz="1500" baseline="0">
                <a:solidFill>
                  <a:schemeClr val="accent5"/>
                </a:solidFill>
              </a:defRPr>
            </a:lvl2pPr>
            <a:lvl3pPr marL="320477" indent="0">
              <a:spcBef>
                <a:spcPts val="0"/>
              </a:spcBef>
              <a:spcAft>
                <a:spcPts val="375"/>
              </a:spcAft>
              <a:buSzPct val="100000"/>
              <a:buFont typeface="+mj-lt"/>
              <a:buNone/>
              <a:defRPr sz="1313" baseline="0">
                <a:solidFill>
                  <a:schemeClr val="accent5"/>
                </a:solidFill>
              </a:defRPr>
            </a:lvl3pPr>
            <a:lvl4pPr marL="463352" indent="0">
              <a:spcBef>
                <a:spcPts val="0"/>
              </a:spcBef>
              <a:spcAft>
                <a:spcPts val="375"/>
              </a:spcAft>
              <a:buSzPct val="100000"/>
              <a:buFont typeface="+mj-lt"/>
              <a:buNone/>
              <a:defRPr sz="1125" baseline="0">
                <a:solidFill>
                  <a:schemeClr val="accent5"/>
                </a:solidFill>
              </a:defRPr>
            </a:lvl4pPr>
            <a:lvl5pPr marL="1504156" indent="-214313">
              <a:buSzPct val="100000"/>
              <a:buFont typeface="+mj-lt"/>
              <a:buAutoNum type="arabicPeriod"/>
              <a:defRPr sz="1000">
                <a:solidFill>
                  <a:schemeClr val="accent5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39682904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30502" y="2032001"/>
            <a:ext cx="7610943" cy="415498"/>
          </a:xfrm>
        </p:spPr>
        <p:txBody>
          <a:bodyPr/>
          <a:lstStyle>
            <a:lvl1pPr>
              <a:defRPr sz="3375" baseline="0">
                <a:solidFill>
                  <a:schemeClr val="accent5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1"/>
          </p:nvPr>
        </p:nvSpPr>
        <p:spPr>
          <a:xfrm>
            <a:off x="2967567" y="3111500"/>
            <a:ext cx="6731000" cy="230832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buNone/>
              <a:defRPr sz="1500" baseline="0">
                <a:solidFill>
                  <a:schemeClr val="accent5"/>
                </a:solidFill>
                <a:latin typeface="Merriweather Light"/>
                <a:cs typeface="Merriweather Light"/>
              </a:defRPr>
            </a:lvl1pPr>
            <a:lvl2pPr marL="408194" indent="0">
              <a:buNone/>
              <a:defRPr sz="625"/>
            </a:lvl2pPr>
            <a:lvl3pPr marL="816388" indent="0">
              <a:buNone/>
              <a:defRPr sz="625"/>
            </a:lvl3pPr>
            <a:lvl4pPr marL="1224582" indent="0">
              <a:buNone/>
              <a:defRPr sz="625"/>
            </a:lvl4pPr>
            <a:lvl5pPr marL="1632776" indent="0">
              <a:buNone/>
              <a:defRPr sz="625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06819505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4"/>
          </p:nvPr>
        </p:nvSpPr>
        <p:spPr>
          <a:xfrm>
            <a:off x="586964" y="1577931"/>
            <a:ext cx="11062328" cy="102919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25438" indent="-321469">
              <a:spcBef>
                <a:spcPts val="0"/>
              </a:spcBef>
              <a:spcAft>
                <a:spcPts val="375"/>
              </a:spcAft>
              <a:buSzPct val="100000"/>
              <a:buFont typeface="+mj-lt"/>
              <a:buAutoNum type="arabicPeriod"/>
              <a:tabLst/>
              <a:defRPr sz="1750" baseline="0">
                <a:solidFill>
                  <a:schemeClr val="accent5"/>
                </a:solidFill>
                <a:latin typeface="Merriweather Light"/>
                <a:cs typeface="Merriweather Light"/>
              </a:defRPr>
            </a:lvl1pPr>
            <a:lvl2pPr marL="466328" indent="-285750">
              <a:spcBef>
                <a:spcPts val="0"/>
              </a:spcBef>
              <a:spcAft>
                <a:spcPts val="375"/>
              </a:spcAft>
              <a:buSzPct val="100000"/>
              <a:buFont typeface="+mj-lt"/>
              <a:buAutoNum type="romanUcPeriod"/>
              <a:defRPr sz="1500" baseline="0">
                <a:solidFill>
                  <a:schemeClr val="accent5"/>
                </a:solidFill>
                <a:latin typeface="Merriweather Light"/>
                <a:cs typeface="Merriweather Light"/>
              </a:defRPr>
            </a:lvl2pPr>
            <a:lvl3pPr marL="606227" indent="-285750">
              <a:spcBef>
                <a:spcPts val="0"/>
              </a:spcBef>
              <a:spcAft>
                <a:spcPts val="375"/>
              </a:spcAft>
              <a:buSzPct val="100000"/>
              <a:buFont typeface="+mj-lt"/>
              <a:buAutoNum type="arabicPeriod"/>
              <a:defRPr sz="1313" baseline="0">
                <a:solidFill>
                  <a:schemeClr val="accent5"/>
                </a:solidFill>
                <a:latin typeface="Merriweather Light"/>
                <a:cs typeface="Merriweather Light"/>
              </a:defRPr>
            </a:lvl3pPr>
            <a:lvl4pPr marL="677664" indent="-214313">
              <a:spcBef>
                <a:spcPts val="0"/>
              </a:spcBef>
              <a:spcAft>
                <a:spcPts val="375"/>
              </a:spcAft>
              <a:buSzPct val="100000"/>
              <a:buFont typeface="+mj-lt"/>
              <a:buAutoNum type="arabicPeriod"/>
              <a:defRPr sz="1125" baseline="0">
                <a:solidFill>
                  <a:schemeClr val="accent5"/>
                </a:solidFill>
              </a:defRPr>
            </a:lvl4pPr>
            <a:lvl5pPr marL="1289843" indent="0">
              <a:buSzPct val="100000"/>
              <a:buFont typeface="+mj-lt"/>
              <a:buNone/>
              <a:defRPr sz="1000">
                <a:solidFill>
                  <a:srgbClr val="4C4C4C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591717" y="498919"/>
            <a:ext cx="11057577" cy="34631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80000"/>
              </a:lnSpc>
              <a:buFontTx/>
              <a:buNone/>
              <a:defRPr sz="2813" b="0" i="0">
                <a:solidFill>
                  <a:srgbClr val="4C4C4C"/>
                </a:solidFill>
                <a:latin typeface="BentonSans Book"/>
                <a:cs typeface="BentonSans Book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73756051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4"/>
          </p:nvPr>
        </p:nvSpPr>
        <p:spPr>
          <a:xfrm>
            <a:off x="587064" y="1577931"/>
            <a:ext cx="11061517" cy="1029193"/>
          </a:xfrm>
          <a:prstGeom prst="rect">
            <a:avLst/>
          </a:prstGeom>
        </p:spPr>
        <p:txBody>
          <a:bodyPr wrap="square" lIns="0" tIns="0" rIns="0" bIns="0" numCol="1" spcCol="365760">
            <a:spAutoFit/>
          </a:bodyPr>
          <a:lstStyle>
            <a:lvl1pPr marL="3969" indent="171450">
              <a:spcBef>
                <a:spcPts val="0"/>
              </a:spcBef>
              <a:spcAft>
                <a:spcPts val="375"/>
              </a:spcAft>
              <a:buSzPct val="100000"/>
              <a:buFont typeface="Arial"/>
              <a:buChar char="•"/>
              <a:tabLst/>
              <a:defRPr sz="1750" baseline="0">
                <a:solidFill>
                  <a:srgbClr val="4C4C4C"/>
                </a:solidFill>
                <a:latin typeface="Merriweather Light"/>
                <a:cs typeface="Merriweather Light"/>
              </a:defRPr>
            </a:lvl1pPr>
            <a:lvl2pPr marL="180578" indent="170656">
              <a:spcBef>
                <a:spcPts val="0"/>
              </a:spcBef>
              <a:spcAft>
                <a:spcPts val="375"/>
              </a:spcAft>
              <a:buSzPct val="100000"/>
              <a:buFont typeface="Arial"/>
              <a:buChar char="•"/>
              <a:defRPr sz="1500" baseline="0">
                <a:solidFill>
                  <a:schemeClr val="accent5"/>
                </a:solidFill>
                <a:latin typeface="Merriweather Light"/>
                <a:cs typeface="Merriweather Light"/>
              </a:defRPr>
            </a:lvl2pPr>
            <a:lvl3pPr marL="320477" indent="170656">
              <a:spcBef>
                <a:spcPts val="0"/>
              </a:spcBef>
              <a:spcAft>
                <a:spcPts val="375"/>
              </a:spcAft>
              <a:buSzPct val="100000"/>
              <a:buFont typeface="Arial"/>
              <a:buChar char="•"/>
              <a:defRPr sz="1313" baseline="0">
                <a:solidFill>
                  <a:schemeClr val="accent5"/>
                </a:solidFill>
              </a:defRPr>
            </a:lvl3pPr>
            <a:lvl4pPr marL="641946" indent="-178594">
              <a:spcBef>
                <a:spcPts val="0"/>
              </a:spcBef>
              <a:spcAft>
                <a:spcPts val="375"/>
              </a:spcAft>
              <a:buSzPct val="100000"/>
              <a:buFont typeface="Arial"/>
              <a:buChar char="•"/>
              <a:defRPr sz="1125" baseline="0">
                <a:solidFill>
                  <a:schemeClr val="accent5"/>
                </a:solidFill>
              </a:defRPr>
            </a:lvl4pPr>
            <a:lvl5pPr marL="1504156" indent="-214313">
              <a:buSzPct val="100000"/>
              <a:buFont typeface="+mj-lt"/>
              <a:buAutoNum type="arabicPeriod"/>
              <a:defRPr sz="1000">
                <a:solidFill>
                  <a:schemeClr val="accent5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591717" y="498919"/>
            <a:ext cx="11057577" cy="34631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80000"/>
              </a:lnSpc>
              <a:buFontTx/>
              <a:buNone/>
              <a:defRPr sz="2813" b="0" i="0">
                <a:solidFill>
                  <a:srgbClr val="4C4C4C"/>
                </a:solidFill>
                <a:latin typeface="BentonSans Book"/>
                <a:cs typeface="BentonSans Book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82788667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 Copy -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4"/>
          </p:nvPr>
        </p:nvSpPr>
        <p:spPr>
          <a:xfrm>
            <a:off x="587776" y="1578127"/>
            <a:ext cx="4953000" cy="1029193"/>
          </a:xfrm>
          <a:prstGeom prst="rect">
            <a:avLst/>
          </a:prstGeom>
        </p:spPr>
        <p:txBody>
          <a:bodyPr wrap="square" lIns="0" tIns="0" rIns="0" bIns="0" numCol="1" spcCol="365760">
            <a:spAutoFit/>
          </a:bodyPr>
          <a:lstStyle>
            <a:lvl1pPr marL="3969" indent="171450">
              <a:spcBef>
                <a:spcPts val="0"/>
              </a:spcBef>
              <a:spcAft>
                <a:spcPts val="375"/>
              </a:spcAft>
              <a:buSzPct val="100000"/>
              <a:buFont typeface="Arial"/>
              <a:buChar char="•"/>
              <a:tabLst/>
              <a:defRPr sz="1750" baseline="0">
                <a:solidFill>
                  <a:schemeClr val="accent5"/>
                </a:solidFill>
                <a:latin typeface="Merriweather Light"/>
                <a:cs typeface="Merriweather Light"/>
              </a:defRPr>
            </a:lvl1pPr>
            <a:lvl2pPr marL="180578" indent="170656">
              <a:spcBef>
                <a:spcPts val="0"/>
              </a:spcBef>
              <a:spcAft>
                <a:spcPts val="375"/>
              </a:spcAft>
              <a:buSzPct val="100000"/>
              <a:buFont typeface="Arial"/>
              <a:buChar char="•"/>
              <a:defRPr sz="1500" baseline="0">
                <a:solidFill>
                  <a:schemeClr val="accent5"/>
                </a:solidFill>
                <a:latin typeface="Merriweather Light"/>
                <a:cs typeface="Merriweather Light"/>
              </a:defRPr>
            </a:lvl2pPr>
            <a:lvl3pPr marL="320477" indent="170656">
              <a:spcBef>
                <a:spcPts val="0"/>
              </a:spcBef>
              <a:spcAft>
                <a:spcPts val="375"/>
              </a:spcAft>
              <a:buSzPct val="100000"/>
              <a:buFont typeface="Arial"/>
              <a:buChar char="•"/>
              <a:defRPr sz="1313" baseline="0">
                <a:solidFill>
                  <a:schemeClr val="accent5"/>
                </a:solidFill>
              </a:defRPr>
            </a:lvl3pPr>
            <a:lvl4pPr marL="641946" indent="-178594">
              <a:spcBef>
                <a:spcPts val="0"/>
              </a:spcBef>
              <a:spcAft>
                <a:spcPts val="375"/>
              </a:spcAft>
              <a:buSzPct val="100000"/>
              <a:buFont typeface="Arial"/>
              <a:buChar char="•"/>
              <a:defRPr sz="1125" baseline="0">
                <a:solidFill>
                  <a:schemeClr val="accent5"/>
                </a:solidFill>
              </a:defRPr>
            </a:lvl4pPr>
            <a:lvl5pPr marL="1504156" indent="-214313">
              <a:buSzPct val="100000"/>
              <a:buFont typeface="+mj-lt"/>
              <a:buAutoNum type="arabicPeriod"/>
              <a:defRPr sz="1000">
                <a:solidFill>
                  <a:schemeClr val="accent5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5"/>
          </p:nvPr>
        </p:nvSpPr>
        <p:spPr>
          <a:xfrm>
            <a:off x="6093256" y="1577931"/>
            <a:ext cx="4953000" cy="1029193"/>
          </a:xfrm>
          <a:prstGeom prst="rect">
            <a:avLst/>
          </a:prstGeom>
        </p:spPr>
        <p:txBody>
          <a:bodyPr wrap="square" lIns="0" tIns="0" rIns="0" bIns="0" numCol="1" spcCol="365760">
            <a:spAutoFit/>
          </a:bodyPr>
          <a:lstStyle>
            <a:lvl1pPr marL="3969" indent="171450">
              <a:spcBef>
                <a:spcPts val="0"/>
              </a:spcBef>
              <a:spcAft>
                <a:spcPts val="375"/>
              </a:spcAft>
              <a:buSzPct val="100000"/>
              <a:buFont typeface="Arial"/>
              <a:buChar char="•"/>
              <a:tabLst/>
              <a:defRPr sz="1750" baseline="0">
                <a:solidFill>
                  <a:schemeClr val="accent5"/>
                </a:solidFill>
                <a:latin typeface="Merriweather Light"/>
                <a:cs typeface="Merriweather Light"/>
              </a:defRPr>
            </a:lvl1pPr>
            <a:lvl2pPr marL="180578" indent="170656">
              <a:spcBef>
                <a:spcPts val="0"/>
              </a:spcBef>
              <a:spcAft>
                <a:spcPts val="375"/>
              </a:spcAft>
              <a:buSzPct val="100000"/>
              <a:buFont typeface="Arial"/>
              <a:buChar char="•"/>
              <a:defRPr sz="1500" baseline="0">
                <a:solidFill>
                  <a:schemeClr val="accent5"/>
                </a:solidFill>
                <a:latin typeface="Merriweather Light"/>
                <a:cs typeface="Merriweather Light"/>
              </a:defRPr>
            </a:lvl2pPr>
            <a:lvl3pPr marL="320477" indent="170656">
              <a:spcBef>
                <a:spcPts val="0"/>
              </a:spcBef>
              <a:spcAft>
                <a:spcPts val="375"/>
              </a:spcAft>
              <a:buSzPct val="100000"/>
              <a:buFont typeface="Arial"/>
              <a:buChar char="•"/>
              <a:defRPr sz="1313" baseline="0">
                <a:solidFill>
                  <a:schemeClr val="accent5"/>
                </a:solidFill>
              </a:defRPr>
            </a:lvl3pPr>
            <a:lvl4pPr marL="641946" indent="-178594">
              <a:spcBef>
                <a:spcPts val="0"/>
              </a:spcBef>
              <a:spcAft>
                <a:spcPts val="375"/>
              </a:spcAft>
              <a:buSzPct val="100000"/>
              <a:buFont typeface="Arial"/>
              <a:buChar char="•"/>
              <a:defRPr sz="1125" baseline="0">
                <a:solidFill>
                  <a:schemeClr val="accent5"/>
                </a:solidFill>
              </a:defRPr>
            </a:lvl4pPr>
            <a:lvl5pPr marL="1504156" indent="-214313">
              <a:buSzPct val="100000"/>
              <a:buFont typeface="+mj-lt"/>
              <a:buAutoNum type="arabicPeriod"/>
              <a:defRPr sz="1000">
                <a:solidFill>
                  <a:schemeClr val="accent5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591717" y="498919"/>
            <a:ext cx="11057577" cy="34631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80000"/>
              </a:lnSpc>
              <a:buFontTx/>
              <a:buNone/>
              <a:defRPr sz="2813" b="0" i="0">
                <a:solidFill>
                  <a:srgbClr val="4C4C4C"/>
                </a:solidFill>
                <a:latin typeface="BentonSans Book"/>
                <a:cs typeface="BentonSans Book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18899378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&amp;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3"/>
          </p:nvPr>
        </p:nvSpPr>
        <p:spPr>
          <a:xfrm>
            <a:off x="6108169" y="1573127"/>
            <a:ext cx="5541123" cy="2693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SzPct val="100000"/>
              <a:buFont typeface="Arial"/>
              <a:buNone/>
              <a:defRPr sz="1750">
                <a:solidFill>
                  <a:schemeClr val="accent5"/>
                </a:solidFill>
                <a:latin typeface="Merriweather Light"/>
                <a:cs typeface="Merriweather Light"/>
              </a:defRPr>
            </a:lvl1pPr>
            <a:lvl2pPr marL="212328" indent="0">
              <a:buSzPct val="100000"/>
              <a:buFont typeface="Arial"/>
              <a:buNone/>
              <a:defRPr sz="1500">
                <a:solidFill>
                  <a:schemeClr val="accent5"/>
                </a:solidFill>
              </a:defRPr>
            </a:lvl2pPr>
            <a:lvl3pPr marL="432594" indent="0">
              <a:buSzPct val="100000"/>
              <a:buFont typeface="Arial"/>
              <a:buNone/>
              <a:defRPr sz="1313">
                <a:solidFill>
                  <a:schemeClr val="accent5"/>
                </a:solidFill>
              </a:defRPr>
            </a:lvl3pPr>
            <a:lvl4pPr marL="865188" indent="0">
              <a:buSzPct val="100000"/>
              <a:buFont typeface="Arial"/>
              <a:buNone/>
              <a:defRPr sz="1125">
                <a:solidFill>
                  <a:schemeClr val="accent5"/>
                </a:solidFill>
              </a:defRPr>
            </a:lvl4pPr>
            <a:lvl5pPr marL="1504156" indent="-214313">
              <a:buSzPct val="100000"/>
              <a:buFont typeface="+mj-lt"/>
              <a:buAutoNum type="arabicPeriod"/>
              <a:defRPr sz="1000">
                <a:solidFill>
                  <a:schemeClr val="accent5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587066" y="1557565"/>
            <a:ext cx="5016500" cy="4506611"/>
          </a:xfrm>
          <a:prstGeom prst="rect">
            <a:avLst/>
          </a:prstGeom>
          <a:ln w="6350" cmpd="sng">
            <a:solidFill>
              <a:srgbClr val="666666"/>
            </a:solidFill>
          </a:ln>
        </p:spPr>
        <p:txBody>
          <a:bodyPr lIns="91440" tIns="45720" rIns="91440" bIns="45720"/>
          <a:lstStyle>
            <a:lvl1pPr marL="0" indent="0">
              <a:buFontTx/>
              <a:buNone/>
              <a:defRPr sz="1750">
                <a:solidFill>
                  <a:srgbClr val="4C4C4C"/>
                </a:solidFill>
                <a:latin typeface="Merriweather Light"/>
                <a:cs typeface="Merriweather Light"/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591717" y="498919"/>
            <a:ext cx="11057577" cy="34631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80000"/>
              </a:lnSpc>
              <a:buFontTx/>
              <a:buNone/>
              <a:defRPr sz="2813" b="0" i="0">
                <a:solidFill>
                  <a:srgbClr val="4C4C4C"/>
                </a:solidFill>
                <a:latin typeface="BentonSans Book"/>
                <a:cs typeface="BentonSans Book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81589364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able Placeholder 3"/>
          <p:cNvSpPr>
            <a:spLocks noGrp="1"/>
          </p:cNvSpPr>
          <p:nvPr>
            <p:ph type="tbl" sz="quarter" idx="10"/>
          </p:nvPr>
        </p:nvSpPr>
        <p:spPr>
          <a:xfrm>
            <a:off x="587065" y="1577929"/>
            <a:ext cx="11061443" cy="446580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SzPct val="120000"/>
              <a:buFontTx/>
              <a:buNone/>
              <a:defRPr sz="1750">
                <a:solidFill>
                  <a:schemeClr val="accent5"/>
                </a:solidFill>
                <a:latin typeface="Merriweather Light"/>
                <a:cs typeface="Merriweather Light"/>
              </a:defRPr>
            </a:lvl1pPr>
          </a:lstStyle>
          <a:p>
            <a:pPr lvl="0"/>
            <a:r>
              <a:rPr lang="en-US" noProof="0"/>
              <a:t>Click icon to add table</a:t>
            </a:r>
            <a:endParaRPr lang="en-US" noProof="0" dirty="0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591717" y="498919"/>
            <a:ext cx="11057577" cy="34631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80000"/>
              </a:lnSpc>
              <a:buFontTx/>
              <a:buNone/>
              <a:defRPr sz="2813" b="0" i="0">
                <a:solidFill>
                  <a:srgbClr val="4C4C4C"/>
                </a:solidFill>
                <a:latin typeface="BentonSans Book"/>
                <a:cs typeface="BentonSans Book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07190556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PageImage_NoColor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6350" cmpd="sng">
            <a:solidFill>
              <a:srgbClr val="666666"/>
            </a:solidFill>
          </a:ln>
        </p:spPr>
        <p:txBody>
          <a:bodyPr lIns="91440" tIns="45720" rIns="91440" bIns="45720"/>
          <a:lstStyle>
            <a:lvl1pPr marL="0" indent="0">
              <a:buFontTx/>
              <a:buNone/>
              <a:defRPr sz="1750">
                <a:solidFill>
                  <a:schemeClr val="accent5"/>
                </a:solidFill>
                <a:latin typeface="Merriweather Light"/>
                <a:cs typeface="Merriweather Light"/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65021122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Image w Color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-1"/>
            <a:ext cx="12192000" cy="6858002"/>
          </a:xfrm>
          <a:prstGeom prst="rect">
            <a:avLst/>
          </a:prstGeom>
          <a:ln w="6350" cmpd="sng">
            <a:solidFill>
              <a:schemeClr val="tx1"/>
            </a:solidFill>
          </a:ln>
        </p:spPr>
        <p:txBody>
          <a:bodyPr lIns="91440" tIns="45720" rIns="91440" bIns="45720"/>
          <a:lstStyle>
            <a:lvl1pPr marL="0" indent="0">
              <a:buFontTx/>
              <a:buNone/>
              <a:defRPr sz="1750">
                <a:solidFill>
                  <a:schemeClr val="accent5"/>
                </a:solidFill>
                <a:latin typeface="Merriweather Light"/>
                <a:cs typeface="Merriweather Light"/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27440703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016735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1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74" Type="http://schemas.openxmlformats.org/officeDocument/2006/relationships/slideLayout" Target="../slideLayouts/slideLayout74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77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79.xml"/><Relationship Id="rId7" Type="http://schemas.openxmlformats.org/officeDocument/2006/relationships/slideLayout" Target="../slideLayouts/slideLayout83.xml"/><Relationship Id="rId2" Type="http://schemas.openxmlformats.org/officeDocument/2006/relationships/slideLayout" Target="../slideLayouts/slideLayout78.xml"/><Relationship Id="rId1" Type="http://schemas.openxmlformats.org/officeDocument/2006/relationships/slideLayout" Target="../slideLayouts/slideLayout77.xml"/><Relationship Id="rId6" Type="http://schemas.openxmlformats.org/officeDocument/2006/relationships/slideLayout" Target="../slideLayouts/slideLayout82.xml"/><Relationship Id="rId5" Type="http://schemas.openxmlformats.org/officeDocument/2006/relationships/slideLayout" Target="../slideLayouts/slideLayout81.xml"/><Relationship Id="rId4" Type="http://schemas.openxmlformats.org/officeDocument/2006/relationships/slideLayout" Target="../slideLayouts/slideLayout8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1.xml"/><Relationship Id="rId13" Type="http://schemas.openxmlformats.org/officeDocument/2006/relationships/slideLayout" Target="../slideLayouts/slideLayout96.xml"/><Relationship Id="rId18" Type="http://schemas.openxmlformats.org/officeDocument/2006/relationships/slideLayout" Target="../slideLayouts/slideLayout101.xml"/><Relationship Id="rId3" Type="http://schemas.openxmlformats.org/officeDocument/2006/relationships/slideLayout" Target="../slideLayouts/slideLayout86.xml"/><Relationship Id="rId21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90.xml"/><Relationship Id="rId12" Type="http://schemas.openxmlformats.org/officeDocument/2006/relationships/slideLayout" Target="../slideLayouts/slideLayout95.xml"/><Relationship Id="rId17" Type="http://schemas.openxmlformats.org/officeDocument/2006/relationships/slideLayout" Target="../slideLayouts/slideLayout100.xml"/><Relationship Id="rId2" Type="http://schemas.openxmlformats.org/officeDocument/2006/relationships/slideLayout" Target="../slideLayouts/slideLayout85.xml"/><Relationship Id="rId16" Type="http://schemas.openxmlformats.org/officeDocument/2006/relationships/slideLayout" Target="../slideLayouts/slideLayout99.xml"/><Relationship Id="rId20" Type="http://schemas.openxmlformats.org/officeDocument/2006/relationships/slideLayout" Target="../slideLayouts/slideLayout103.xml"/><Relationship Id="rId1" Type="http://schemas.openxmlformats.org/officeDocument/2006/relationships/slideLayout" Target="../slideLayouts/slideLayout84.xml"/><Relationship Id="rId6" Type="http://schemas.openxmlformats.org/officeDocument/2006/relationships/slideLayout" Target="../slideLayouts/slideLayout89.xml"/><Relationship Id="rId11" Type="http://schemas.openxmlformats.org/officeDocument/2006/relationships/slideLayout" Target="../slideLayouts/slideLayout94.xml"/><Relationship Id="rId24" Type="http://schemas.openxmlformats.org/officeDocument/2006/relationships/image" Target="../media/image11.emf"/><Relationship Id="rId5" Type="http://schemas.openxmlformats.org/officeDocument/2006/relationships/slideLayout" Target="../slideLayouts/slideLayout88.xml"/><Relationship Id="rId15" Type="http://schemas.openxmlformats.org/officeDocument/2006/relationships/slideLayout" Target="../slideLayouts/slideLayout98.xml"/><Relationship Id="rId23" Type="http://schemas.openxmlformats.org/officeDocument/2006/relationships/image" Target="../media/image10.png"/><Relationship Id="rId10" Type="http://schemas.openxmlformats.org/officeDocument/2006/relationships/slideLayout" Target="../slideLayouts/slideLayout93.xml"/><Relationship Id="rId19" Type="http://schemas.openxmlformats.org/officeDocument/2006/relationships/slideLayout" Target="../slideLayouts/slideLayout102.xml"/><Relationship Id="rId4" Type="http://schemas.openxmlformats.org/officeDocument/2006/relationships/slideLayout" Target="../slideLayouts/slideLayout87.xml"/><Relationship Id="rId9" Type="http://schemas.openxmlformats.org/officeDocument/2006/relationships/slideLayout" Target="../slideLayouts/slideLayout92.xml"/><Relationship Id="rId14" Type="http://schemas.openxmlformats.org/officeDocument/2006/relationships/slideLayout" Target="../slideLayouts/slideLayout97.xml"/><Relationship Id="rId22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08000" y="990600"/>
            <a:ext cx="11300883" cy="541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dirty="0"/>
              <a:t>Test	</a:t>
            </a:r>
          </a:p>
          <a:p>
            <a:pPr lvl="1"/>
            <a:r>
              <a:rPr lang="en-GB" dirty="0"/>
              <a:t>Test				</a:t>
            </a:r>
          </a:p>
          <a:p>
            <a:pPr lvl="2"/>
            <a:r>
              <a:rPr lang="en-GB" dirty="0"/>
              <a:t> Test 3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1029" name="Rectangle 51"/>
          <p:cNvSpPr>
            <a:spLocks noGrp="1" noChangeArrowheads="1"/>
          </p:cNvSpPr>
          <p:nvPr>
            <p:ph type="title"/>
          </p:nvPr>
        </p:nvSpPr>
        <p:spPr bwMode="white">
          <a:xfrm>
            <a:off x="486834" y="71720"/>
            <a:ext cx="11322049" cy="692150"/>
          </a:xfrm>
          <a:prstGeom prst="rect">
            <a:avLst/>
          </a:prstGeom>
          <a:solidFill>
            <a:schemeClr val="tx1">
              <a:alpha val="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pic>
        <p:nvPicPr>
          <p:cNvPr id="1031" name="Picture 57" descr="athena-it-solutions-blue-gr"/>
          <p:cNvPicPr>
            <a:picLocks noChangeAspect="1" noChangeArrowheads="1"/>
          </p:cNvPicPr>
          <p:nvPr/>
        </p:nvPicPr>
        <p:blipFill>
          <a:blip r:embed="rId7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0133" y="6461124"/>
            <a:ext cx="1428751" cy="39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4038600" y="6569075"/>
            <a:ext cx="4114800" cy="1968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pPr eaLnBrk="0" hangingPunct="0"/>
            <a:r>
              <a:rPr lang="en-US"/>
              <a:t>Copyright © 2019 Athena IT Solutions     All rights reserved.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486836" y="6569075"/>
            <a:ext cx="1559681" cy="1968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800" kern="1200" smtClean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</a:lstStyle>
          <a:p>
            <a:fld id="{159366D3-820C-4652-9392-B5C17F0C53C2}" type="slidenum">
              <a:rPr smtClean="0"/>
              <a:pPr/>
              <a:t>‹#›</a:t>
            </a:fld>
            <a:endParaRPr dirty="0"/>
          </a:p>
        </p:txBody>
      </p:sp>
      <p:cxnSp>
        <p:nvCxnSpPr>
          <p:cNvPr id="5" name="Straight Connector 4"/>
          <p:cNvCxnSpPr/>
          <p:nvPr userDrawn="1"/>
        </p:nvCxnSpPr>
        <p:spPr bwMode="auto">
          <a:xfrm>
            <a:off x="450496" y="6538819"/>
            <a:ext cx="9832193" cy="30259"/>
          </a:xfrm>
          <a:prstGeom prst="lin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809067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864" r:id="rId1"/>
    <p:sldLayoutId id="2147484951" r:id="rId2"/>
    <p:sldLayoutId id="2147484954" r:id="rId3"/>
    <p:sldLayoutId id="2147484962" r:id="rId4"/>
    <p:sldLayoutId id="2147484963" r:id="rId5"/>
    <p:sldLayoutId id="2147484938" r:id="rId6"/>
    <p:sldLayoutId id="2147484939" r:id="rId7"/>
    <p:sldLayoutId id="2147484940" r:id="rId8"/>
    <p:sldLayoutId id="2147484930" r:id="rId9"/>
    <p:sldLayoutId id="2147484870" r:id="rId10"/>
    <p:sldLayoutId id="2147484871" r:id="rId11"/>
    <p:sldLayoutId id="2147484946" r:id="rId12"/>
    <p:sldLayoutId id="2147484953" r:id="rId13"/>
    <p:sldLayoutId id="2147484872" r:id="rId14"/>
    <p:sldLayoutId id="2147484949" r:id="rId15"/>
    <p:sldLayoutId id="2147484950" r:id="rId16"/>
    <p:sldLayoutId id="2147484947" r:id="rId17"/>
    <p:sldLayoutId id="2147484948" r:id="rId18"/>
    <p:sldLayoutId id="2147484869" r:id="rId19"/>
    <p:sldLayoutId id="2147484935" r:id="rId20"/>
    <p:sldLayoutId id="2147484937" r:id="rId21"/>
    <p:sldLayoutId id="2147484952" r:id="rId22"/>
    <p:sldLayoutId id="2147484873" r:id="rId23"/>
    <p:sldLayoutId id="2147484874" r:id="rId24"/>
    <p:sldLayoutId id="2147484875" r:id="rId25"/>
    <p:sldLayoutId id="2147484876" r:id="rId26"/>
    <p:sldLayoutId id="2147484936" r:id="rId27"/>
    <p:sldLayoutId id="2147484877" r:id="rId28"/>
    <p:sldLayoutId id="2147484934" r:id="rId29"/>
    <p:sldLayoutId id="2147484878" r:id="rId30"/>
    <p:sldLayoutId id="2147484879" r:id="rId31"/>
    <p:sldLayoutId id="2147484880" r:id="rId32"/>
    <p:sldLayoutId id="2147484881" r:id="rId33"/>
    <p:sldLayoutId id="2147484882" r:id="rId34"/>
    <p:sldLayoutId id="2147484883" r:id="rId35"/>
    <p:sldLayoutId id="2147484884" r:id="rId36"/>
    <p:sldLayoutId id="2147484886" r:id="rId37"/>
    <p:sldLayoutId id="2147484891" r:id="rId38"/>
    <p:sldLayoutId id="2147484895" r:id="rId39"/>
    <p:sldLayoutId id="2147484897" r:id="rId40"/>
    <p:sldLayoutId id="2147484896" r:id="rId41"/>
    <p:sldLayoutId id="2147484901" r:id="rId42"/>
    <p:sldLayoutId id="2147484899" r:id="rId43"/>
    <p:sldLayoutId id="2147484769" r:id="rId44"/>
    <p:sldLayoutId id="2147484759" r:id="rId45"/>
    <p:sldLayoutId id="2147484763" r:id="rId46"/>
    <p:sldLayoutId id="2147484771" r:id="rId47"/>
    <p:sldLayoutId id="2147484775" r:id="rId48"/>
    <p:sldLayoutId id="2147484898" r:id="rId49"/>
    <p:sldLayoutId id="2147484904" r:id="rId50"/>
    <p:sldLayoutId id="2147484767" r:id="rId51"/>
    <p:sldLayoutId id="2147484799" r:id="rId52"/>
    <p:sldLayoutId id="2147484885" r:id="rId53"/>
    <p:sldLayoutId id="2147484887" r:id="rId54"/>
    <p:sldLayoutId id="2147484893" r:id="rId55"/>
    <p:sldLayoutId id="2147484892" r:id="rId56"/>
    <p:sldLayoutId id="2147484894" r:id="rId57"/>
    <p:sldLayoutId id="2147484744" r:id="rId58"/>
    <p:sldLayoutId id="2147484748" r:id="rId59"/>
    <p:sldLayoutId id="2147484865" r:id="rId60"/>
    <p:sldLayoutId id="2147484903" r:id="rId61"/>
    <p:sldLayoutId id="2147484905" r:id="rId62"/>
    <p:sldLayoutId id="2147484888" r:id="rId63"/>
    <p:sldLayoutId id="2147484900" r:id="rId64"/>
    <p:sldLayoutId id="2147484890" r:id="rId65"/>
    <p:sldLayoutId id="2147484764" r:id="rId66"/>
    <p:sldLayoutId id="2147484797" r:id="rId67"/>
    <p:sldLayoutId id="2147484804" r:id="rId68"/>
    <p:sldLayoutId id="2147484866" r:id="rId69"/>
    <p:sldLayoutId id="2147484889" r:id="rId70"/>
    <p:sldLayoutId id="2147484941" r:id="rId71"/>
    <p:sldLayoutId id="2147484902" r:id="rId72"/>
    <p:sldLayoutId id="2147484966" r:id="rId73"/>
    <p:sldLayoutId id="2147484968" r:id="rId74"/>
    <p:sldLayoutId id="2147484969" r:id="rId75"/>
    <p:sldLayoutId id="2147484970" r:id="rId76"/>
  </p:sldLayoutIdLst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b="0" i="0" u="none">
          <a:solidFill>
            <a:schemeClr val="accent5">
              <a:lumMod val="75000"/>
            </a:schemeClr>
          </a:solidFill>
          <a:latin typeface="BentonSans Book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Times New Roman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Times New Roman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Times New Roman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Times New Roman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Times New Roman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Times New Roman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Times New Roman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Times New Roman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800">
          <a:solidFill>
            <a:schemeClr val="tx1"/>
          </a:solidFill>
          <a:latin typeface="Merriweather Ligh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2400">
          <a:solidFill>
            <a:schemeClr val="tx1"/>
          </a:solidFill>
          <a:latin typeface="Merriweather Ligh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Courier New" panose="02070309020205020404" pitchFamily="49" charset="0"/>
        <a:buChar char="o"/>
        <a:defRPr sz="2000">
          <a:solidFill>
            <a:schemeClr val="tx1"/>
          </a:solidFill>
          <a:latin typeface="Merriweather Ligh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SzPct val="75000"/>
        <a:buFont typeface="Arial" panose="020B0604020202020204" pitchFamily="34" charset="0"/>
        <a:buChar char="•"/>
        <a:defRPr sz="2000">
          <a:solidFill>
            <a:schemeClr val="tx1"/>
          </a:solidFill>
          <a:latin typeface="Merriweather Ligh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Merriweather Ligh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Wingdings" pitchFamily="2" charset="2"/>
        <a:buChar char="s"/>
        <a:defRPr>
          <a:solidFill>
            <a:srgbClr val="3333CC"/>
          </a:solidFill>
          <a:latin typeface="+mj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Wingdings" pitchFamily="2" charset="2"/>
        <a:buChar char="s"/>
        <a:defRPr>
          <a:solidFill>
            <a:srgbClr val="3333CC"/>
          </a:solidFill>
          <a:latin typeface="+mj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Wingdings" pitchFamily="2" charset="2"/>
        <a:buChar char="s"/>
        <a:defRPr>
          <a:solidFill>
            <a:srgbClr val="3333CC"/>
          </a:solidFill>
          <a:latin typeface="+mj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Wingdings" pitchFamily="2" charset="2"/>
        <a:buChar char="s"/>
        <a:defRPr>
          <a:solidFill>
            <a:srgbClr val="3333CC"/>
          </a:solidFill>
          <a:latin typeface="+mj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08000" y="990600"/>
            <a:ext cx="11300883" cy="541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dirty="0"/>
              <a:t>Test	</a:t>
            </a:r>
          </a:p>
          <a:p>
            <a:pPr lvl="1"/>
            <a:r>
              <a:rPr lang="en-GB" dirty="0"/>
              <a:t>Test				</a:t>
            </a:r>
          </a:p>
          <a:p>
            <a:pPr lvl="2"/>
            <a:r>
              <a:rPr lang="en-GB" dirty="0"/>
              <a:t> Test 3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1029" name="Rectangle 51"/>
          <p:cNvSpPr>
            <a:spLocks noGrp="1" noChangeArrowheads="1"/>
          </p:cNvSpPr>
          <p:nvPr>
            <p:ph type="title"/>
          </p:nvPr>
        </p:nvSpPr>
        <p:spPr bwMode="white">
          <a:xfrm>
            <a:off x="486834" y="71720"/>
            <a:ext cx="11322049" cy="692150"/>
          </a:xfrm>
          <a:prstGeom prst="rect">
            <a:avLst/>
          </a:prstGeom>
          <a:solidFill>
            <a:schemeClr val="tx1">
              <a:alpha val="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2076795" y="6569075"/>
            <a:ext cx="4114800" cy="1968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pPr eaLnBrk="0" hangingPunct="0"/>
            <a:r>
              <a:rPr lang="en-US"/>
              <a:t>Copyright © 2019 Athena IT Solutions     All rights reserved.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486836" y="6569075"/>
            <a:ext cx="1559681" cy="1968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800" kern="1200" smtClean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</a:lstStyle>
          <a:p>
            <a:fld id="{159366D3-820C-4652-9392-B5C17F0C53C2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325236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965" r:id="rId1"/>
    <p:sldLayoutId id="2147484956" r:id="rId2"/>
    <p:sldLayoutId id="2147484957" r:id="rId3"/>
    <p:sldLayoutId id="2147484958" r:id="rId4"/>
    <p:sldLayoutId id="2147484959" r:id="rId5"/>
    <p:sldLayoutId id="2147484960" r:id="rId6"/>
    <p:sldLayoutId id="2147484961" r:id="rId7"/>
  </p:sldLayoutIdLst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accent5">
              <a:lumMod val="75000"/>
            </a:schemeClr>
          </a:solidFill>
          <a:latin typeface="BentonSans Book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Times New Roman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Times New Roman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Times New Roman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Times New Roman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Times New Roman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Times New Roman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Times New Roman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Times New Roman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800">
          <a:solidFill>
            <a:schemeClr val="tx1"/>
          </a:solidFill>
          <a:latin typeface="Merriweather Ligh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2400">
          <a:solidFill>
            <a:schemeClr val="tx1"/>
          </a:solidFill>
          <a:latin typeface="Merriweather Ligh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Courier New" panose="02070309020205020404" pitchFamily="49" charset="0"/>
        <a:buChar char="o"/>
        <a:defRPr sz="2000">
          <a:solidFill>
            <a:schemeClr val="tx1"/>
          </a:solidFill>
          <a:latin typeface="Merriweather Ligh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SzPct val="75000"/>
        <a:buFont typeface="Arial" panose="020B0604020202020204" pitchFamily="34" charset="0"/>
        <a:buChar char="•"/>
        <a:defRPr sz="2000">
          <a:solidFill>
            <a:schemeClr val="tx1"/>
          </a:solidFill>
          <a:latin typeface="Merriweather Ligh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Merriweather Ligh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Wingdings" pitchFamily="2" charset="2"/>
        <a:buChar char="s"/>
        <a:defRPr>
          <a:solidFill>
            <a:srgbClr val="3333CC"/>
          </a:solidFill>
          <a:latin typeface="+mj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Wingdings" pitchFamily="2" charset="2"/>
        <a:buChar char="s"/>
        <a:defRPr>
          <a:solidFill>
            <a:srgbClr val="3333CC"/>
          </a:solidFill>
          <a:latin typeface="+mj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Wingdings" pitchFamily="2" charset="2"/>
        <a:buChar char="s"/>
        <a:defRPr>
          <a:solidFill>
            <a:srgbClr val="3333CC"/>
          </a:solidFill>
          <a:latin typeface="+mj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Wingdings" pitchFamily="2" charset="2"/>
        <a:buChar char="s"/>
        <a:defRPr>
          <a:solidFill>
            <a:srgbClr val="3333CC"/>
          </a:solidFill>
          <a:latin typeface="+mj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ottom_Viz_August-02.png"/>
          <p:cNvPicPr>
            <a:picLocks noChangeAspect="1"/>
          </p:cNvPicPr>
          <p:nvPr userDrawn="1"/>
        </p:nvPicPr>
        <p:blipFill rotWithShape="1">
          <a:blip r:embed="rId2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483"/>
          <a:stretch/>
        </p:blipFill>
        <p:spPr>
          <a:xfrm flipH="1">
            <a:off x="0" y="5777181"/>
            <a:ext cx="12192000" cy="1080823"/>
          </a:xfrm>
          <a:prstGeom prst="rect">
            <a:avLst/>
          </a:prstGeom>
        </p:spPr>
      </p:pic>
      <p:pic>
        <p:nvPicPr>
          <p:cNvPr id="1027" name="Picture 7" descr="tableau_white.eps"/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8200" y="6437316"/>
            <a:ext cx="1439333" cy="3003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8" name="Title Placeholder 1"/>
          <p:cNvSpPr>
            <a:spLocks noGrp="1"/>
          </p:cNvSpPr>
          <p:nvPr>
            <p:ph type="title"/>
          </p:nvPr>
        </p:nvSpPr>
        <p:spPr bwMode="auto">
          <a:xfrm>
            <a:off x="593992" y="501098"/>
            <a:ext cx="11037093" cy="346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dirty="0"/>
              <a:t>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314429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907" r:id="rId1"/>
    <p:sldLayoutId id="2147484908" r:id="rId2"/>
    <p:sldLayoutId id="2147484909" r:id="rId3"/>
    <p:sldLayoutId id="2147484910" r:id="rId4"/>
    <p:sldLayoutId id="2147484911" r:id="rId5"/>
    <p:sldLayoutId id="2147484912" r:id="rId6"/>
    <p:sldLayoutId id="2147484913" r:id="rId7"/>
    <p:sldLayoutId id="2147484914" r:id="rId8"/>
    <p:sldLayoutId id="2147484915" r:id="rId9"/>
    <p:sldLayoutId id="2147484916" r:id="rId10"/>
    <p:sldLayoutId id="2147484917" r:id="rId11"/>
    <p:sldLayoutId id="2147484918" r:id="rId12"/>
    <p:sldLayoutId id="2147484919" r:id="rId13"/>
    <p:sldLayoutId id="2147484920" r:id="rId14"/>
    <p:sldLayoutId id="2147484921" r:id="rId15"/>
    <p:sldLayoutId id="2147484922" r:id="rId16"/>
    <p:sldLayoutId id="2147484923" r:id="rId17"/>
    <p:sldLayoutId id="2147484924" r:id="rId18"/>
    <p:sldLayoutId id="2147484925" r:id="rId19"/>
    <p:sldLayoutId id="2147484926" r:id="rId20"/>
    <p:sldLayoutId id="2147484927" r:id="rId21"/>
  </p:sldLayoutIdLst>
  <p:hf hdr="0" dt="0"/>
  <p:txStyles>
    <p:titleStyle>
      <a:lvl1pPr algn="l" defTabSz="815578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2813" kern="1200">
          <a:solidFill>
            <a:srgbClr val="4C4C4C"/>
          </a:solidFill>
          <a:latin typeface="BentonSans Book"/>
          <a:ea typeface="ＭＳ Ｐゴシック" charset="0"/>
          <a:cs typeface="BentonSans Book"/>
        </a:defRPr>
      </a:lvl1pPr>
      <a:lvl2pPr algn="l" defTabSz="815578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13">
          <a:solidFill>
            <a:srgbClr val="4C4C4C"/>
          </a:solidFill>
          <a:latin typeface="BentonSans Book" charset="0"/>
          <a:ea typeface="ＭＳ Ｐゴシック" charset="0"/>
        </a:defRPr>
      </a:lvl2pPr>
      <a:lvl3pPr algn="l" defTabSz="815578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13">
          <a:solidFill>
            <a:srgbClr val="4C4C4C"/>
          </a:solidFill>
          <a:latin typeface="BentonSans Book" charset="0"/>
          <a:ea typeface="ＭＳ Ｐゴシック" charset="0"/>
        </a:defRPr>
      </a:lvl3pPr>
      <a:lvl4pPr algn="l" defTabSz="815578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13">
          <a:solidFill>
            <a:srgbClr val="4C4C4C"/>
          </a:solidFill>
          <a:latin typeface="BentonSans Book" charset="0"/>
          <a:ea typeface="ＭＳ Ｐゴシック" charset="0"/>
        </a:defRPr>
      </a:lvl4pPr>
      <a:lvl5pPr algn="l" defTabSz="815578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13">
          <a:solidFill>
            <a:srgbClr val="4C4C4C"/>
          </a:solidFill>
          <a:latin typeface="BentonSans Book" charset="0"/>
          <a:ea typeface="ＭＳ Ｐゴシック" charset="0"/>
        </a:defRPr>
      </a:lvl5pPr>
      <a:lvl6pPr marL="285750" algn="l" defTabSz="815578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13">
          <a:solidFill>
            <a:srgbClr val="4C4C4C"/>
          </a:solidFill>
          <a:latin typeface="BentonSans Book" charset="0"/>
          <a:ea typeface="ＭＳ Ｐゴシック" charset="0"/>
        </a:defRPr>
      </a:lvl6pPr>
      <a:lvl7pPr marL="571500" algn="l" defTabSz="815578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13">
          <a:solidFill>
            <a:srgbClr val="4C4C4C"/>
          </a:solidFill>
          <a:latin typeface="BentonSans Book" charset="0"/>
          <a:ea typeface="ＭＳ Ｐゴシック" charset="0"/>
        </a:defRPr>
      </a:lvl7pPr>
      <a:lvl8pPr marL="857250" algn="l" defTabSz="815578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13">
          <a:solidFill>
            <a:srgbClr val="4C4C4C"/>
          </a:solidFill>
          <a:latin typeface="BentonSans Book" charset="0"/>
          <a:ea typeface="ＭＳ Ｐゴシック" charset="0"/>
        </a:defRPr>
      </a:lvl8pPr>
      <a:lvl9pPr marL="1143000" algn="l" defTabSz="815578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13">
          <a:solidFill>
            <a:srgbClr val="4C4C4C"/>
          </a:solidFill>
          <a:latin typeface="BentonSans Book" charset="0"/>
          <a:ea typeface="ＭＳ Ｐゴシック" charset="0"/>
        </a:defRPr>
      </a:lvl9pPr>
    </p:titleStyle>
    <p:bodyStyle>
      <a:lvl1pPr marL="305594" indent="-305594" algn="l" defTabSz="815578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875" kern="1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662781" indent="-254993" algn="l" defTabSz="815578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50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1019969" indent="-203399" algn="l" defTabSz="815578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125"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427758" indent="-203399" algn="l" defTabSz="815578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813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1836539" indent="-203399" algn="l" defTabSz="815578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813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2245066" indent="-204097" algn="l" defTabSz="816388" rtl="0" eaLnBrk="1" latinLnBrk="0" hangingPunct="1">
        <a:spcBef>
          <a:spcPct val="20000"/>
        </a:spcBef>
        <a:buFont typeface="Arial" panose="020B0604020202020204" pitchFamily="34" charset="0"/>
        <a:buChar char="•"/>
        <a:defRPr sz="1813" kern="1200">
          <a:solidFill>
            <a:schemeClr val="tx1"/>
          </a:solidFill>
          <a:latin typeface="+mn-lt"/>
          <a:ea typeface="+mn-ea"/>
          <a:cs typeface="+mn-cs"/>
        </a:defRPr>
      </a:lvl6pPr>
      <a:lvl7pPr marL="2653260" indent="-204097" algn="l" defTabSz="816388" rtl="0" eaLnBrk="1" latinLnBrk="0" hangingPunct="1">
        <a:spcBef>
          <a:spcPct val="20000"/>
        </a:spcBef>
        <a:buFont typeface="Arial" panose="020B0604020202020204" pitchFamily="34" charset="0"/>
        <a:buChar char="•"/>
        <a:defRPr sz="1813" kern="1200">
          <a:solidFill>
            <a:schemeClr val="tx1"/>
          </a:solidFill>
          <a:latin typeface="+mn-lt"/>
          <a:ea typeface="+mn-ea"/>
          <a:cs typeface="+mn-cs"/>
        </a:defRPr>
      </a:lvl7pPr>
      <a:lvl8pPr marL="3061454" indent="-204097" algn="l" defTabSz="816388" rtl="0" eaLnBrk="1" latinLnBrk="0" hangingPunct="1">
        <a:spcBef>
          <a:spcPct val="20000"/>
        </a:spcBef>
        <a:buFont typeface="Arial" panose="020B0604020202020204" pitchFamily="34" charset="0"/>
        <a:buChar char="•"/>
        <a:defRPr sz="1813" kern="1200">
          <a:solidFill>
            <a:schemeClr val="tx1"/>
          </a:solidFill>
          <a:latin typeface="+mn-lt"/>
          <a:ea typeface="+mn-ea"/>
          <a:cs typeface="+mn-cs"/>
        </a:defRPr>
      </a:lvl8pPr>
      <a:lvl9pPr marL="3469648" indent="-204097" algn="l" defTabSz="816388" rtl="0" eaLnBrk="1" latinLnBrk="0" hangingPunct="1">
        <a:spcBef>
          <a:spcPct val="20000"/>
        </a:spcBef>
        <a:buFont typeface="Arial" panose="020B0604020202020204" pitchFamily="34" charset="0"/>
        <a:buChar char="•"/>
        <a:defRPr sz="18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16388" rtl="0" eaLnBrk="1" latinLnBrk="0" hangingPunct="1">
        <a:defRPr sz="1625" kern="1200">
          <a:solidFill>
            <a:schemeClr val="tx1"/>
          </a:solidFill>
          <a:latin typeface="+mn-lt"/>
          <a:ea typeface="+mn-ea"/>
          <a:cs typeface="+mn-cs"/>
        </a:defRPr>
      </a:lvl1pPr>
      <a:lvl2pPr marL="408194" algn="l" defTabSz="816388" rtl="0" eaLnBrk="1" latinLnBrk="0" hangingPunct="1">
        <a:defRPr sz="1625" kern="1200">
          <a:solidFill>
            <a:schemeClr val="tx1"/>
          </a:solidFill>
          <a:latin typeface="+mn-lt"/>
          <a:ea typeface="+mn-ea"/>
          <a:cs typeface="+mn-cs"/>
        </a:defRPr>
      </a:lvl2pPr>
      <a:lvl3pPr marL="816388" algn="l" defTabSz="816388" rtl="0" eaLnBrk="1" latinLnBrk="0" hangingPunct="1">
        <a:defRPr sz="1625" kern="1200">
          <a:solidFill>
            <a:schemeClr val="tx1"/>
          </a:solidFill>
          <a:latin typeface="+mn-lt"/>
          <a:ea typeface="+mn-ea"/>
          <a:cs typeface="+mn-cs"/>
        </a:defRPr>
      </a:lvl3pPr>
      <a:lvl4pPr marL="1224582" algn="l" defTabSz="816388" rtl="0" eaLnBrk="1" latinLnBrk="0" hangingPunct="1">
        <a:defRPr sz="1625" kern="1200">
          <a:solidFill>
            <a:schemeClr val="tx1"/>
          </a:solidFill>
          <a:latin typeface="+mn-lt"/>
          <a:ea typeface="+mn-ea"/>
          <a:cs typeface="+mn-cs"/>
        </a:defRPr>
      </a:lvl4pPr>
      <a:lvl5pPr marL="1632776" algn="l" defTabSz="816388" rtl="0" eaLnBrk="1" latinLnBrk="0" hangingPunct="1">
        <a:defRPr sz="1625" kern="1200">
          <a:solidFill>
            <a:schemeClr val="tx1"/>
          </a:solidFill>
          <a:latin typeface="+mn-lt"/>
          <a:ea typeface="+mn-ea"/>
          <a:cs typeface="+mn-cs"/>
        </a:defRPr>
      </a:lvl5pPr>
      <a:lvl6pPr marL="2040969" algn="l" defTabSz="816388" rtl="0" eaLnBrk="1" latinLnBrk="0" hangingPunct="1">
        <a:defRPr sz="1625" kern="1200">
          <a:solidFill>
            <a:schemeClr val="tx1"/>
          </a:solidFill>
          <a:latin typeface="+mn-lt"/>
          <a:ea typeface="+mn-ea"/>
          <a:cs typeface="+mn-cs"/>
        </a:defRPr>
      </a:lvl6pPr>
      <a:lvl7pPr marL="2449163" algn="l" defTabSz="816388" rtl="0" eaLnBrk="1" latinLnBrk="0" hangingPunct="1">
        <a:defRPr sz="1625" kern="1200">
          <a:solidFill>
            <a:schemeClr val="tx1"/>
          </a:solidFill>
          <a:latin typeface="+mn-lt"/>
          <a:ea typeface="+mn-ea"/>
          <a:cs typeface="+mn-cs"/>
        </a:defRPr>
      </a:lvl7pPr>
      <a:lvl8pPr marL="2857357" algn="l" defTabSz="816388" rtl="0" eaLnBrk="1" latinLnBrk="0" hangingPunct="1">
        <a:defRPr sz="1625" kern="1200">
          <a:solidFill>
            <a:schemeClr val="tx1"/>
          </a:solidFill>
          <a:latin typeface="+mn-lt"/>
          <a:ea typeface="+mn-ea"/>
          <a:cs typeface="+mn-cs"/>
        </a:defRPr>
      </a:lvl8pPr>
      <a:lvl9pPr marL="3265551" algn="l" defTabSz="816388" rtl="0" eaLnBrk="1" latinLnBrk="0" hangingPunct="1">
        <a:defRPr sz="162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38CF92-B1AE-4A55-AA7E-4D1CF805B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Workshop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3C5858-960D-4800-8840-EC38CB8E254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3200" dirty="0"/>
              <a:t>Talend</a:t>
            </a:r>
          </a:p>
          <a:p>
            <a:r>
              <a:rPr lang="en-US" sz="3200" dirty="0"/>
              <a:t>SCD Type 2</a:t>
            </a:r>
          </a:p>
          <a:p>
            <a:endParaRPr lang="en-US" sz="3200" dirty="0"/>
          </a:p>
          <a:p>
            <a:r>
              <a:rPr lang="en-US" sz="3200" dirty="0"/>
              <a:t>Create SCD process for                  Employee Department History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62F-1EA1-479E-9571-44254D7D5B3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Copyright © 2019 Athena IT Solutions    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AB8D01-2295-47EA-AF77-9BC4A259AB9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59366D3-820C-4652-9392-B5C17F0C53C2}" type="slidenum">
              <a:rPr lang="en-US" smtClean="0"/>
              <a:pPr/>
              <a:t>1</a:t>
            </a:fld>
            <a:endParaRPr lang="en-US" dirty="0"/>
          </a:p>
        </p:txBody>
      </p: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C394B2A9-7136-4B17-8DED-1B85D6CF0CDC}"/>
              </a:ext>
            </a:extLst>
          </p:cNvPr>
          <p:cNvPicPr>
            <a:picLocks noGrp="1" noChangeAspect="1"/>
          </p:cNvPicPr>
          <p:nvPr>
            <p:ph sz="half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5363" y="0"/>
            <a:ext cx="4766637" cy="6858000"/>
          </a:xfr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A6EE884-B32D-4E55-B8A9-4C26700477F7}"/>
              </a:ext>
            </a:extLst>
          </p:cNvPr>
          <p:cNvCxnSpPr>
            <a:cxnSpLocks/>
          </p:cNvCxnSpPr>
          <p:nvPr/>
        </p:nvCxnSpPr>
        <p:spPr bwMode="auto">
          <a:xfrm>
            <a:off x="7824923" y="6559134"/>
            <a:ext cx="3018668" cy="0"/>
          </a:xfrm>
          <a:prstGeom prst="line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30" name="Picture 29">
            <a:extLst>
              <a:ext uri="{FF2B5EF4-FFF2-40B4-BE49-F238E27FC236}">
                <a16:creationId xmlns:a16="http://schemas.microsoft.com/office/drawing/2014/main" id="{A1666138-DE64-4303-B856-C1609AE33E9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9696" y="6463439"/>
            <a:ext cx="1200150" cy="327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865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Workshop files on NEU OneDrive folder \Talend - SCD Example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Sources &amp; Targets:</a:t>
            </a:r>
          </a:p>
          <a:p>
            <a:pPr lvl="1"/>
            <a:r>
              <a:rPr lang="en-US" dirty="0"/>
              <a:t>Source:  csv file -  EmployeeDeptHistory.csv</a:t>
            </a:r>
          </a:p>
          <a:p>
            <a:pPr lvl="1"/>
            <a:r>
              <a:rPr lang="en-US" dirty="0"/>
              <a:t>Target:   </a:t>
            </a:r>
            <a:r>
              <a:rPr lang="en-US" dirty="0" err="1"/>
              <a:t>neu_workshops</a:t>
            </a:r>
            <a:r>
              <a:rPr lang="en-US" dirty="0"/>
              <a:t> – My SQL Server</a:t>
            </a:r>
          </a:p>
          <a:p>
            <a:pPr lvl="2"/>
            <a:r>
              <a:rPr lang="en-US" dirty="0"/>
              <a:t>Table: </a:t>
            </a:r>
            <a:r>
              <a:rPr lang="en-US" dirty="0" err="1"/>
              <a:t>EmployeeDeptHistory_scd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Preparation:</a:t>
            </a:r>
          </a:p>
          <a:p>
            <a:pPr lvl="1"/>
            <a:r>
              <a:rPr lang="en-US" dirty="0"/>
              <a:t>Create </a:t>
            </a:r>
            <a:r>
              <a:rPr lang="en-US" dirty="0" err="1"/>
              <a:t>neu_workshops</a:t>
            </a:r>
            <a:r>
              <a:rPr lang="en-US" dirty="0"/>
              <a:t> database – MySQL</a:t>
            </a:r>
          </a:p>
          <a:p>
            <a:pPr lvl="1"/>
            <a:r>
              <a:rPr lang="en-US" dirty="0"/>
              <a:t>Create </a:t>
            </a:r>
            <a:r>
              <a:rPr lang="en-US" dirty="0" err="1"/>
              <a:t>EmployeeDeptHistory_scd</a:t>
            </a:r>
            <a:r>
              <a:rPr lang="en-US" dirty="0"/>
              <a:t> in  </a:t>
            </a:r>
            <a:r>
              <a:rPr lang="en-US" dirty="0" err="1"/>
              <a:t>neu_workshops</a:t>
            </a:r>
            <a:r>
              <a:rPr lang="en-US" dirty="0"/>
              <a:t> database using script       		“</a:t>
            </a:r>
            <a:r>
              <a:rPr lang="en-US" dirty="0" err="1"/>
              <a:t>create_table_EmployeeDeptHistory_scd_mysql_tutorial.sql</a:t>
            </a:r>
            <a:r>
              <a:rPr lang="en-US" dirty="0"/>
              <a:t>”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Copyright © 2019 Athena IT Solutions     All rights reserved.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Slide </a:t>
            </a:r>
            <a:fld id="{698C0C88-00D9-422F-BB27-6116F81F23DD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24152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Assignments - Tasks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Download source file &amp; target SQL script from NEU SharePoint folder</a:t>
            </a:r>
          </a:p>
          <a:p>
            <a:pPr lvl="0"/>
            <a:r>
              <a:rPr lang="en-US" dirty="0"/>
              <a:t>Create MySQL database &amp; table</a:t>
            </a:r>
          </a:p>
          <a:p>
            <a:pPr lvl="0"/>
            <a:r>
              <a:rPr lang="en-US" dirty="0"/>
              <a:t>Open Talend</a:t>
            </a:r>
          </a:p>
          <a:p>
            <a:pPr lvl="0"/>
            <a:r>
              <a:rPr lang="en-US" dirty="0"/>
              <a:t>Create Metadata</a:t>
            </a:r>
          </a:p>
          <a:p>
            <a:pPr lvl="1"/>
            <a:r>
              <a:rPr lang="en-US" dirty="0"/>
              <a:t>Add &amp; retrieve schema for MySQL database</a:t>
            </a:r>
          </a:p>
          <a:p>
            <a:pPr lvl="1"/>
            <a:r>
              <a:rPr lang="en-US" dirty="0"/>
              <a:t>Add File delimited connection</a:t>
            </a:r>
          </a:p>
          <a:p>
            <a:pPr lvl="2"/>
            <a:r>
              <a:rPr lang="en-US" dirty="0"/>
              <a:t>Date is seen as a string &amp; then as a date MM/DD/YYYY</a:t>
            </a:r>
          </a:p>
          <a:p>
            <a:pPr lvl="0"/>
            <a:r>
              <a:rPr lang="en-US" dirty="0"/>
              <a:t>Create SCD job</a:t>
            </a:r>
          </a:p>
          <a:p>
            <a:pPr lvl="0"/>
            <a:r>
              <a:rPr lang="en-US" dirty="0"/>
              <a:t>Run SCD job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Copyright © 2019 Athena IT Solutions     All rights reserved.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Slide </a:t>
            </a:r>
            <a:fld id="{698C0C88-00D9-422F-BB27-6116F81F23DD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33921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188FD-F245-4325-A9FC-AB593F492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SCD Job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1ADF5C-3856-4D70-9628-AF4728E99EA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eaLnBrk="0" hangingPunct="0"/>
            <a:r>
              <a:rPr lang="en-US"/>
              <a:t>Copyright © 2019 Athena IT Solutions    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5DD324-880F-4553-B375-A1D30E4D7FC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Slide </a:t>
            </a:r>
            <a:fld id="{159366D3-820C-4652-9392-B5C17F0C53C2}" type="slidenum">
              <a:rPr smtClean="0"/>
              <a:pPr/>
              <a:t>4</a:t>
            </a:fld>
            <a:endParaRPr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D5732F5-2B58-46D6-9C80-78D1D564625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3978" y="1160695"/>
            <a:ext cx="9210675" cy="1362075"/>
          </a:xfrm>
        </p:spPr>
      </p:pic>
    </p:spTree>
    <p:extLst>
      <p:ext uri="{BB962C8B-B14F-4D97-AF65-F5344CB8AC3E}">
        <p14:creationId xmlns:p14="http://schemas.microsoft.com/office/powerpoint/2010/main" val="20052449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188FD-F245-4325-A9FC-AB593F492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SCD Job - tMap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1ADF5C-3856-4D70-9628-AF4728E99EA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eaLnBrk="0" hangingPunct="0"/>
            <a:r>
              <a:rPr lang="en-US"/>
              <a:t>Copyright © 2019 Athena IT Solutions    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5DD324-880F-4553-B375-A1D30E4D7FC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Slide </a:t>
            </a:r>
            <a:fld id="{159366D3-820C-4652-9392-B5C17F0C53C2}" type="slidenum">
              <a:rPr smtClean="0"/>
              <a:pPr/>
              <a:t>5</a:t>
            </a:fld>
            <a:endParaRPr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D8AA7ED-0CFB-4C05-BE9A-C2A3AAEE423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616" y="990600"/>
            <a:ext cx="10072180" cy="5410200"/>
          </a:xfrm>
        </p:spPr>
      </p:pic>
    </p:spTree>
    <p:extLst>
      <p:ext uri="{BB962C8B-B14F-4D97-AF65-F5344CB8AC3E}">
        <p14:creationId xmlns:p14="http://schemas.microsoft.com/office/powerpoint/2010/main" val="20014703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188FD-F245-4325-A9FC-AB593F492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SCD Job – SCD Component Editor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1ADF5C-3856-4D70-9628-AF4728E99EA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eaLnBrk="0" hangingPunct="0"/>
            <a:r>
              <a:rPr lang="en-US"/>
              <a:t>Copyright © 2019 Athena IT Solutions    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5DD324-880F-4553-B375-A1D30E4D7FC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Slide </a:t>
            </a:r>
            <a:fld id="{159366D3-820C-4652-9392-B5C17F0C53C2}" type="slidenum">
              <a:rPr smtClean="0"/>
              <a:pPr/>
              <a:t>6</a:t>
            </a:fld>
            <a:endParaRPr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AB1A6EA-7C49-4FEC-87C9-1671C274466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1345" y="990600"/>
            <a:ext cx="7334723" cy="5410200"/>
          </a:xfrm>
        </p:spPr>
      </p:pic>
    </p:spTree>
    <p:extLst>
      <p:ext uri="{BB962C8B-B14F-4D97-AF65-F5344CB8AC3E}">
        <p14:creationId xmlns:p14="http://schemas.microsoft.com/office/powerpoint/2010/main" val="39158280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8F3449EE-7ED4-40B0-ACEC-3535BB7B24A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SELECT 'SCD Inactive', count(*) FROM </a:t>
            </a:r>
            <a:r>
              <a:rPr lang="en-US" dirty="0" err="1"/>
              <a:t>employeedepthistory_scd</a:t>
            </a:r>
            <a:r>
              <a:rPr lang="en-US" dirty="0"/>
              <a:t> where </a:t>
            </a:r>
            <a:r>
              <a:rPr lang="en-US" dirty="0" err="1"/>
              <a:t>scd_active</a:t>
            </a:r>
            <a:r>
              <a:rPr lang="en-US" dirty="0"/>
              <a:t> = 0</a:t>
            </a:r>
          </a:p>
          <a:p>
            <a:pPr marL="0" indent="0">
              <a:buNone/>
            </a:pPr>
            <a:r>
              <a:rPr lang="en-US" dirty="0"/>
              <a:t>union</a:t>
            </a:r>
          </a:p>
          <a:p>
            <a:pPr marL="0" indent="0">
              <a:buNone/>
            </a:pPr>
            <a:r>
              <a:rPr lang="en-US" dirty="0"/>
              <a:t>SELECT 'SCD Active', count(*) FROM </a:t>
            </a:r>
            <a:r>
              <a:rPr lang="en-US" dirty="0" err="1"/>
              <a:t>employeedepthistory_scd</a:t>
            </a:r>
            <a:r>
              <a:rPr lang="en-US" dirty="0"/>
              <a:t> where </a:t>
            </a:r>
            <a:r>
              <a:rPr lang="en-US" dirty="0" err="1"/>
              <a:t>scd_active</a:t>
            </a:r>
            <a:r>
              <a:rPr lang="en-US" dirty="0"/>
              <a:t> = 1</a:t>
            </a:r>
          </a:p>
          <a:p>
            <a:endParaRPr lang="en-US" dirty="0"/>
          </a:p>
        </p:txBody>
      </p:sp>
      <p:graphicFrame>
        <p:nvGraphicFramePr>
          <p:cNvPr id="20" name="Content Placeholder 19">
            <a:extLst>
              <a:ext uri="{FF2B5EF4-FFF2-40B4-BE49-F238E27FC236}">
                <a16:creationId xmlns:a16="http://schemas.microsoft.com/office/drawing/2014/main" id="{67E946EA-6738-4DE8-A5F4-5329E421CFC3}"/>
              </a:ext>
            </a:extLst>
          </p:cNvPr>
          <p:cNvGraphicFramePr>
            <a:graphicFrameLocks noGrp="1" noChangeAspect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896538272"/>
              </p:ext>
            </p:extLst>
          </p:nvPr>
        </p:nvGraphicFramePr>
        <p:xfrm>
          <a:off x="7583649" y="1107347"/>
          <a:ext cx="3020036" cy="905385"/>
        </p:xfrm>
        <a:graphic>
          <a:graphicData uri="http://schemas.openxmlformats.org/drawingml/2006/table">
            <a:tbl>
              <a:tblPr/>
              <a:tblGrid>
                <a:gridCol w="1477271">
                  <a:extLst>
                    <a:ext uri="{9D8B030D-6E8A-4147-A177-3AD203B41FA5}">
                      <a16:colId xmlns:a16="http://schemas.microsoft.com/office/drawing/2014/main" val="1265192817"/>
                    </a:ext>
                  </a:extLst>
                </a:gridCol>
                <a:gridCol w="1542765">
                  <a:extLst>
                    <a:ext uri="{9D8B030D-6E8A-4147-A177-3AD203B41FA5}">
                      <a16:colId xmlns:a16="http://schemas.microsoft.com/office/drawing/2014/main" val="2707974617"/>
                    </a:ext>
                  </a:extLst>
                </a:gridCol>
              </a:tblGrid>
              <a:tr h="301795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SCD Inactive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0670" marR="19067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count(*)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0670" marR="19067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0370420"/>
                  </a:ext>
                </a:extLst>
              </a:tr>
              <a:tr h="301795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SCD Inactive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0670" marR="19067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12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0670" marR="19067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7260853"/>
                  </a:ext>
                </a:extLst>
              </a:tr>
              <a:tr h="301795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SCD Active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0670" marR="19067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290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0670" marR="19067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61763501"/>
                  </a:ext>
                </a:extLst>
              </a:tr>
            </a:tbl>
          </a:graphicData>
        </a:graphic>
      </p:graphicFrame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Copyright © 2019 Athena IT Solutions     All rights reserved.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Slide </a:t>
            </a:r>
            <a:fld id="{698C0C88-00D9-422F-BB27-6116F81F23DD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60860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AC55D0EA-AFE2-4EC3-B0DD-79C4E6A31E83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SELECT *</a:t>
            </a:r>
          </a:p>
          <a:p>
            <a:pPr marL="0" indent="0">
              <a:buNone/>
            </a:pPr>
            <a:r>
              <a:rPr lang="en-US" dirty="0"/>
              <a:t>FROM </a:t>
            </a:r>
            <a:r>
              <a:rPr lang="en-US" dirty="0" err="1"/>
              <a:t>employeedepthistory_scd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where </a:t>
            </a:r>
            <a:r>
              <a:rPr lang="en-US" dirty="0" err="1"/>
              <a:t>scd_active</a:t>
            </a:r>
            <a:r>
              <a:rPr lang="en-US" dirty="0"/>
              <a:t> = 0</a:t>
            </a:r>
          </a:p>
          <a:p>
            <a:pPr marL="0" indent="0">
              <a:buNone/>
            </a:pPr>
            <a:r>
              <a:rPr lang="en-US" dirty="0"/>
              <a:t>;</a:t>
            </a:r>
          </a:p>
          <a:p>
            <a:endParaRPr lang="en-US" dirty="0"/>
          </a:p>
        </p:txBody>
      </p:sp>
      <p:pic>
        <p:nvPicPr>
          <p:cNvPr id="21" name="Content Placeholder 20">
            <a:extLst>
              <a:ext uri="{FF2B5EF4-FFF2-40B4-BE49-F238E27FC236}">
                <a16:creationId xmlns:a16="http://schemas.microsoft.com/office/drawing/2014/main" id="{B19B5D5D-39AE-42D0-A8BE-78531EA6F541}"/>
              </a:ext>
            </a:extLst>
          </p:cNvPr>
          <p:cNvPicPr>
            <a:picLocks noGrp="1"/>
          </p:cNvPicPr>
          <p:nvPr>
            <p:ph sz="quarter" idx="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8000" y="3396557"/>
            <a:ext cx="11415713" cy="242324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Copyright © 2019 Athena IT Solutions     All rights reserved.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Slide </a:t>
            </a:r>
            <a:fld id="{698C0C88-00D9-422F-BB27-6116F81F23DD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48896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AC55D0EA-AFE2-4EC3-B0DD-79C4E6A31E83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SELECT *</a:t>
            </a:r>
          </a:p>
          <a:p>
            <a:pPr marL="0" indent="0">
              <a:buNone/>
            </a:pPr>
            <a:r>
              <a:rPr lang="en-US" dirty="0"/>
              <a:t>FROM </a:t>
            </a:r>
            <a:r>
              <a:rPr lang="en-US" dirty="0" err="1"/>
              <a:t>neu_training.employeedepthistory_scd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where </a:t>
            </a:r>
            <a:r>
              <a:rPr lang="en-US" dirty="0" err="1"/>
              <a:t>scd_active</a:t>
            </a:r>
            <a:r>
              <a:rPr lang="en-US" dirty="0"/>
              <a:t> = 1 limit 10</a:t>
            </a:r>
          </a:p>
          <a:p>
            <a:pPr marL="0" indent="0">
              <a:buNone/>
            </a:pPr>
            <a:r>
              <a:rPr lang="en-US" dirty="0"/>
              <a:t>;</a:t>
            </a:r>
          </a:p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Copyright © 2019 Athena IT Solutions     All rights reserved.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Slide </a:t>
            </a:r>
            <a:fld id="{698C0C88-00D9-422F-BB27-6116F81F23DD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67CC3E3C-1956-4EEC-8066-C0229578C316}"/>
              </a:ext>
            </a:extLst>
          </p:cNvPr>
          <p:cNvPicPr>
            <a:picLocks noGrp="1"/>
          </p:cNvPicPr>
          <p:nvPr>
            <p:ph sz="quarter" idx="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000" y="3122063"/>
            <a:ext cx="11415713" cy="18481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0838718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UIDATA" val="&lt;database version=&quot;11.0&quot;&gt;&lt;object type=&quot;1&quot; unique_id=&quot;10001&quot;&gt;&lt;object type=&quot;2&quot; unique_id=&quot;10055&quot;&gt;&lt;object type=&quot;3&quot; unique_id=&quot;10056&quot;&gt;&lt;property id=&quot;20148&quot; value=&quot;5&quot;/&gt;&lt;property id=&quot;20300&quot; value=&quot;Slide 1 - &amp;quot;Workshop&amp;quot;&quot;/&gt;&lt;property id=&quot;20307&quot; value=&quot;1793&quot;/&gt;&lt;/object&gt;&lt;object type=&quot;3&quot; unique_id=&quot;10057&quot;&gt;&lt;property id=&quot;20148&quot; value=&quot;5&quot;/&gt;&lt;property id=&quot;20300&quot; value=&quot;Slide 2 - &amp;quot;Assignment&amp;quot;&quot;/&gt;&lt;property id=&quot;20307&quot; value=&quot;1795&quot;/&gt;&lt;/object&gt;&lt;object type=&quot;3&quot; unique_id=&quot;10058&quot;&gt;&lt;property id=&quot;20148&quot; value=&quot;5&quot;/&gt;&lt;property id=&quot;20300&quot; value=&quot;Slide 3 - &amp;quot;Assignments - Tasks&amp;quot;&quot;/&gt;&lt;property id=&quot;20307&quot; value=&quot;1796&quot;/&gt;&lt;/object&gt;&lt;object type=&quot;3&quot; unique_id=&quot;10059&quot;&gt;&lt;property id=&quot;20148&quot; value=&quot;5&quot;/&gt;&lt;property id=&quot;20300&quot; value=&quot;Slide 4 - &amp;quot;SCD Job &amp;quot;&quot;/&gt;&lt;property id=&quot;20307&quot; value=&quot;1813&quot;/&gt;&lt;/object&gt;&lt;object type=&quot;3&quot; unique_id=&quot;10060&quot;&gt;&lt;property id=&quot;20148&quot; value=&quot;5&quot;/&gt;&lt;property id=&quot;20300&quot; value=&quot;Slide 5 - &amp;quot;SCD Job - tMap &amp;quot;&quot;/&gt;&lt;property id=&quot;20307&quot; value=&quot;1816&quot;/&gt;&lt;/object&gt;&lt;object type=&quot;3&quot; unique_id=&quot;10061&quot;&gt;&lt;property id=&quot;20148&quot; value=&quot;5&quot;/&gt;&lt;property id=&quot;20300&quot; value=&quot;Slide 6 - &amp;quot;SCD Job – SCD Component Editor &amp;quot;&quot;/&gt;&lt;property id=&quot;20307&quot; value=&quot;1817&quot;/&gt;&lt;/object&gt;&lt;object type=&quot;3&quot; unique_id=&quot;10062&quot;&gt;&lt;property id=&quot;20148&quot; value=&quot;5&quot;/&gt;&lt;property id=&quot;20300&quot; value=&quot;Slide 7 - &amp;quot;Results&amp;quot;&quot;/&gt;&lt;property id=&quot;20307&quot; value=&quot;1797&quot;/&gt;&lt;/object&gt;&lt;object type=&quot;3&quot; unique_id=&quot;10063&quot;&gt;&lt;property id=&quot;20148&quot; value=&quot;5&quot;/&gt;&lt;property id=&quot;20300&quot; value=&quot;Slide 8 - &amp;quot;Results&amp;quot;&quot;/&gt;&lt;property id=&quot;20307&quot; value=&quot;1818&quot;/&gt;&lt;/object&gt;&lt;object type=&quot;3&quot; unique_id=&quot;10064&quot;&gt;&lt;property id=&quot;20148&quot; value=&quot;5&quot;/&gt;&lt;property id=&quot;20300&quot; value=&quot;Slide 9 - &amp;quot;Results&amp;quot;&quot;/&gt;&lt;property id=&quot;20307&quot; value=&quot;1819&quot;/&gt;&lt;/object&gt;&lt;/object&gt;&lt;object type=&quot;8&quot; unique_id=&quot;10075&quot;&gt;&lt;/object&gt;&lt;/object&gt;&lt;/database&gt;"/>
  <p:tag name="MMPROD_NEXTUNIQUEID" val="10011"/>
  <p:tag name="SECTOMILLISECCONVERTED" val="1"/>
</p:tagLst>
</file>

<file path=ppt/theme/theme1.xml><?xml version="1.0" encoding="utf-8"?>
<a:theme xmlns:a="http://schemas.openxmlformats.org/drawingml/2006/main" name="1_Default - Template 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Default Design">
      <a:majorFont>
        <a:latin typeface="Times New Roman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20000"/>
          </a:spcBef>
          <a:spcAft>
            <a:spcPct val="0"/>
          </a:spcAft>
          <a:buClrTx/>
          <a:buSzTx/>
          <a:buFontTx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20000"/>
          </a:spcBef>
          <a:spcAft>
            <a:spcPct val="0"/>
          </a:spcAft>
          <a:buClrTx/>
          <a:buSzTx/>
          <a:buFontTx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0000CC"/>
        </a:hlink>
        <a:folHlink>
          <a:srgbClr val="FF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3333CC"/>
        </a:hlink>
        <a:folHlink>
          <a:srgbClr val="1C1C1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3_Default - Template 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Default Design">
      <a:majorFont>
        <a:latin typeface="Times New Roman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20000"/>
          </a:spcBef>
          <a:spcAft>
            <a:spcPct val="0"/>
          </a:spcAft>
          <a:buClrTx/>
          <a:buSzTx/>
          <a:buFontTx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20000"/>
          </a:spcBef>
          <a:spcAft>
            <a:spcPct val="0"/>
          </a:spcAft>
          <a:buClrTx/>
          <a:buSzTx/>
          <a:buFontTx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0000CC"/>
        </a:hlink>
        <a:folHlink>
          <a:srgbClr val="FF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3333CC"/>
        </a:hlink>
        <a:folHlink>
          <a:srgbClr val="1C1C1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PPT_Corporate_Template_BentonSans_16.9">
  <a:themeElements>
    <a:clrScheme name="Custom 8">
      <a:dk1>
        <a:srgbClr val="666666"/>
      </a:dk1>
      <a:lt1>
        <a:sysClr val="window" lastClr="FFFFFF"/>
      </a:lt1>
      <a:dk2>
        <a:srgbClr val="5B6591"/>
      </a:dk2>
      <a:lt2>
        <a:srgbClr val="FFFFFF"/>
      </a:lt2>
      <a:accent1>
        <a:srgbClr val="1F447D"/>
      </a:accent1>
      <a:accent2>
        <a:srgbClr val="E8762C"/>
      </a:accent2>
      <a:accent3>
        <a:srgbClr val="7099A6"/>
      </a:accent3>
      <a:accent4>
        <a:srgbClr val="59879B"/>
      </a:accent4>
      <a:accent5>
        <a:srgbClr val="4C4C4C"/>
      </a:accent5>
      <a:accent6>
        <a:srgbClr val="C72035"/>
      </a:accent6>
      <a:hlink>
        <a:srgbClr val="EB912C"/>
      </a:hlink>
      <a:folHlink>
        <a:srgbClr val="969696"/>
      </a:folHlink>
    </a:clrScheme>
    <a:fontScheme name="Tableau Corporate Fonts">
      <a:majorFont>
        <a:latin typeface="BentonSans Book"/>
        <a:ea typeface=""/>
        <a:cs typeface=""/>
      </a:majorFont>
      <a:minorFont>
        <a:latin typeface="Merriweather 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>
            <a:lumMod val="60000"/>
            <a:lumOff val="40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6350" cmpd="sng">
          <a:solidFill>
            <a:schemeClr val="bg1">
              <a:lumMod val="75000"/>
            </a:schemeClr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36572</TotalTime>
  <Words>323</Words>
  <Application>Microsoft Office PowerPoint</Application>
  <PresentationFormat>Widescreen</PresentationFormat>
  <Paragraphs>67</Paragraphs>
  <Slides>9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9</vt:i4>
      </vt:variant>
      <vt:variant>
        <vt:lpstr>Custom Shows</vt:lpstr>
      </vt:variant>
      <vt:variant>
        <vt:i4>7</vt:i4>
      </vt:variant>
    </vt:vector>
  </HeadingPairs>
  <TitlesOfParts>
    <vt:vector size="28" baseType="lpstr">
      <vt:lpstr>Arial</vt:lpstr>
      <vt:lpstr>BentonSans Book</vt:lpstr>
      <vt:lpstr>Calibri</vt:lpstr>
      <vt:lpstr>Courier New</vt:lpstr>
      <vt:lpstr>Gill Sans MT</vt:lpstr>
      <vt:lpstr>Merriweather Light</vt:lpstr>
      <vt:lpstr>Times New Roman</vt:lpstr>
      <vt:lpstr>Verdana</vt:lpstr>
      <vt:lpstr>Wingdings</vt:lpstr>
      <vt:lpstr>1_Default - Template 2</vt:lpstr>
      <vt:lpstr>3_Default - Template 2</vt:lpstr>
      <vt:lpstr>PPT_Corporate_Template_BentonSans_16.9</vt:lpstr>
      <vt:lpstr>Workshop</vt:lpstr>
      <vt:lpstr>Assignment</vt:lpstr>
      <vt:lpstr>Assignments - Tasks</vt:lpstr>
      <vt:lpstr>SCD Job </vt:lpstr>
      <vt:lpstr>SCD Job - tMap </vt:lpstr>
      <vt:lpstr>SCD Job – SCD Component Editor </vt:lpstr>
      <vt:lpstr>Results</vt:lpstr>
      <vt:lpstr>Results</vt:lpstr>
      <vt:lpstr>Results</vt:lpstr>
      <vt:lpstr>DW Battle</vt:lpstr>
      <vt:lpstr>Hub &amp; Spoke with BI silos</vt:lpstr>
      <vt:lpstr>Data Integration Workflow</vt:lpstr>
      <vt:lpstr>Data Integration Services</vt:lpstr>
      <vt:lpstr>ETL vs ELT</vt:lpstr>
      <vt:lpstr>Data Integration Definitions</vt:lpstr>
      <vt:lpstr>BI Styles</vt:lpstr>
    </vt:vector>
  </TitlesOfParts>
  <Company>Athena IT Solution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DW Introduction Course</dc:title>
  <dc:creator>richard sherman</dc:creator>
  <dc:description>Revised - August 11, 2005</dc:description>
  <cp:lastModifiedBy>Sherman, Richard</cp:lastModifiedBy>
  <cp:revision>1491</cp:revision>
  <cp:lastPrinted>2018-01-11T18:34:32Z</cp:lastPrinted>
  <dcterms:created xsi:type="dcterms:W3CDTF">2002-03-30T23:44:22Z</dcterms:created>
  <dcterms:modified xsi:type="dcterms:W3CDTF">2019-10-31T18:41:14Z</dcterms:modified>
</cp:coreProperties>
</file>